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61" r:id="rId6"/>
    <p:sldId id="262" r:id="rId7"/>
    <p:sldId id="264" r:id="rId8"/>
    <p:sldId id="258" r:id="rId9"/>
    <p:sldId id="263" r:id="rId10"/>
    <p:sldId id="265" r:id="rId11"/>
    <p:sldId id="266" r:id="rId12"/>
    <p:sldId id="267" r:id="rId13"/>
    <p:sldId id="268" r:id="rId14"/>
    <p:sldId id="273" r:id="rId15"/>
    <p:sldId id="272" r:id="rId16"/>
    <p:sldId id="269" r:id="rId17"/>
    <p:sldId id="270" r:id="rId18"/>
    <p:sldId id="271" r:id="rId19"/>
    <p:sldId id="257"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F3D"/>
    <a:srgbClr val="000000"/>
    <a:srgbClr val="20242E"/>
    <a:srgbClr val="505A74"/>
    <a:srgbClr val="7E89A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570" y="90"/>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Tabelle1!$B$1</c:f>
              <c:strCache>
                <c:ptCount val="1"/>
                <c:pt idx="0">
                  <c:v>Datenreihe 1</c:v>
                </c:pt>
              </c:strCache>
            </c:strRef>
          </c:tx>
          <c:spPr>
            <a:solidFill>
              <a:srgbClr val="F6C92A"/>
            </a:solidFill>
            <a:ln w="12700" cap="flat" cmpd="sng" algn="ctr">
              <a:noFill/>
              <a:prstDash val="solid"/>
              <a:miter lim="800000"/>
            </a:ln>
            <a:effectLst/>
          </c:spPr>
          <c:invertIfNegative val="0"/>
          <c:dPt>
            <c:idx val="4"/>
            <c:invertIfNegative val="0"/>
            <c:bubble3D val="0"/>
            <c:spPr>
              <a:solidFill>
                <a:srgbClr val="F6C92A"/>
              </a:solidFill>
              <a:ln w="12700" cap="flat" cmpd="sng" algn="ctr">
                <a:noFill/>
                <a:prstDash val="solid"/>
                <a:miter lim="800000"/>
              </a:ln>
              <a:effectLst/>
            </c:spPr>
            <c:extLst>
              <c:ext xmlns:c16="http://schemas.microsoft.com/office/drawing/2014/chart" uri="{C3380CC4-5D6E-409C-BE32-E72D297353CC}">
                <c16:uniqueId val="{00000001-7360-4C1D-84A6-96EE47406D40}"/>
              </c:ext>
            </c:extLst>
          </c:dPt>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7360-4C1D-84A6-96EE47406D40}"/>
            </c:ext>
          </c:extLst>
        </c:ser>
        <c:ser>
          <c:idx val="1"/>
          <c:order val="1"/>
          <c:tx>
            <c:strRef>
              <c:f>Tabelle1!$C$1</c:f>
              <c:strCache>
                <c:ptCount val="1"/>
                <c:pt idx="0">
                  <c:v>Datenreihe 2</c:v>
                </c:pt>
              </c:strCache>
            </c:strRef>
          </c:tx>
          <c:spPr>
            <a:solidFill>
              <a:srgbClr val="E52F3D"/>
            </a:solidFill>
            <a:ln w="25400" cap="flat" cmpd="sng" algn="ctr">
              <a:noFill/>
              <a:miter lim="800000"/>
            </a:ln>
            <a:effectLst/>
          </c:spPr>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7360-4C1D-84A6-96EE47406D40}"/>
            </c:ext>
          </c:extLst>
        </c:ser>
        <c:ser>
          <c:idx val="2"/>
          <c:order val="2"/>
          <c:tx>
            <c:strRef>
              <c:f>Tabelle1!$D$1</c:f>
              <c:strCache>
                <c:ptCount val="1"/>
                <c:pt idx="0">
                  <c:v>Datenreihe 3</c:v>
                </c:pt>
              </c:strCache>
            </c:strRef>
          </c:tx>
          <c:spPr>
            <a:solidFill>
              <a:srgbClr val="20242E"/>
            </a:solidFill>
            <a:ln w="25400" cap="flat" cmpd="sng" algn="ctr">
              <a:noFill/>
              <a:miter lim="800000"/>
            </a:ln>
            <a:effectLst/>
          </c:spPr>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4-7360-4C1D-84A6-96EE47406D40}"/>
            </c:ext>
          </c:extLst>
        </c:ser>
        <c:dLbls>
          <c:showLegendKey val="0"/>
          <c:showVal val="0"/>
          <c:showCatName val="0"/>
          <c:showSerName val="0"/>
          <c:showPercent val="0"/>
          <c:showBubbleSize val="0"/>
        </c:dLbls>
        <c:gapWidth val="164"/>
        <c:overlap val="-35"/>
        <c:axId val="721243584"/>
        <c:axId val="721245224"/>
      </c:barChart>
      <c:catAx>
        <c:axId val="721243584"/>
        <c:scaling>
          <c:orientation val="minMax"/>
        </c:scaling>
        <c:delete val="1"/>
        <c:axPos val="b"/>
        <c:title>
          <c:tx>
            <c:rich>
              <a:bodyPr rot="0" spcFirstLastPara="1" vertOverflow="ellipsis" vert="horz" wrap="square" anchor="ctr" anchorCtr="1"/>
              <a:lstStyle/>
              <a:p>
                <a:pPr>
                  <a:defRPr sz="14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r>
                  <a:rPr lang="de-DE" dirty="0">
                    <a:latin typeface="Calibri" panose="020F0502020204030204" pitchFamily="34" charset="0"/>
                    <a:cs typeface="Calibri" panose="020F0502020204030204" pitchFamily="34" charset="0"/>
                  </a:rPr>
                  <a:t>X-Achse</a:t>
                </a:r>
              </a:p>
            </c:rich>
          </c:tx>
          <c:layout>
            <c:manualLayout>
              <c:xMode val="edge"/>
              <c:yMode val="edge"/>
              <c:x val="0.48947861379956292"/>
              <c:y val="0.959300691480026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de-DE"/>
            </a:p>
          </c:txPr>
        </c:title>
        <c:numFmt formatCode="General" sourceLinked="1"/>
        <c:majorTickMark val="out"/>
        <c:minorTickMark val="none"/>
        <c:tickLblPos val="nextTo"/>
        <c:crossAx val="721245224"/>
        <c:crosses val="autoZero"/>
        <c:auto val="1"/>
        <c:lblAlgn val="ctr"/>
        <c:lblOffset val="100"/>
        <c:noMultiLvlLbl val="0"/>
      </c:catAx>
      <c:valAx>
        <c:axId val="721245224"/>
        <c:scaling>
          <c:orientation val="minMax"/>
        </c:scaling>
        <c:delete val="1"/>
        <c:axPos val="l"/>
        <c:majorGridlines>
          <c:spPr>
            <a:ln w="9525">
              <a:noFill/>
            </a:ln>
            <a:effectLst/>
          </c:spPr>
        </c:majorGridlines>
        <c:title>
          <c:tx>
            <c:rich>
              <a:bodyPr rot="-5400000" spcFirstLastPara="1" vertOverflow="ellipsis" vert="horz" wrap="square" anchor="ctr" anchorCtr="1"/>
              <a:lstStyle/>
              <a:p>
                <a:pPr>
                  <a:defRPr sz="14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r>
                  <a:rPr lang="de-DE" sz="1400" dirty="0">
                    <a:latin typeface="Calibri" panose="020F0502020204030204" pitchFamily="34" charset="0"/>
                    <a:cs typeface="Calibri" panose="020F0502020204030204" pitchFamily="34" charset="0"/>
                  </a:rPr>
                  <a:t>Y-Achse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de-DE"/>
            </a:p>
          </c:txPr>
        </c:title>
        <c:numFmt formatCode="General" sourceLinked="1"/>
        <c:majorTickMark val="none"/>
        <c:minorTickMark val="none"/>
        <c:tickLblPos val="nextTo"/>
        <c:crossAx val="721243584"/>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Tabelle1!$B$1</c:f>
              <c:strCache>
                <c:ptCount val="1"/>
                <c:pt idx="0">
                  <c:v>Datenreihe 1</c:v>
                </c:pt>
              </c:strCache>
            </c:strRef>
          </c:tx>
          <c:spPr>
            <a:solidFill>
              <a:srgbClr val="F6C92A"/>
            </a:solidFill>
            <a:ln w="12700" cap="flat" cmpd="sng" algn="ctr">
              <a:noFill/>
              <a:prstDash val="solid"/>
              <a:miter lim="800000"/>
            </a:ln>
            <a:effectLst/>
          </c:spPr>
          <c:invertIfNegative val="0"/>
          <c:dPt>
            <c:idx val="4"/>
            <c:invertIfNegative val="0"/>
            <c:bubble3D val="0"/>
            <c:spPr>
              <a:solidFill>
                <a:srgbClr val="F6C92A"/>
              </a:solidFill>
              <a:ln w="12700" cap="flat" cmpd="sng" algn="ctr">
                <a:noFill/>
                <a:prstDash val="solid"/>
                <a:miter lim="800000"/>
              </a:ln>
              <a:effectLst/>
            </c:spPr>
            <c:extLst>
              <c:ext xmlns:c16="http://schemas.microsoft.com/office/drawing/2014/chart" uri="{C3380CC4-5D6E-409C-BE32-E72D297353CC}">
                <c16:uniqueId val="{00000001-7360-4C1D-84A6-96EE47406D40}"/>
              </c:ext>
            </c:extLst>
          </c:dPt>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7360-4C1D-84A6-96EE47406D40}"/>
            </c:ext>
          </c:extLst>
        </c:ser>
        <c:ser>
          <c:idx val="1"/>
          <c:order val="1"/>
          <c:tx>
            <c:strRef>
              <c:f>Tabelle1!$C$1</c:f>
              <c:strCache>
                <c:ptCount val="1"/>
                <c:pt idx="0">
                  <c:v>Datenreihe 2</c:v>
                </c:pt>
              </c:strCache>
            </c:strRef>
          </c:tx>
          <c:spPr>
            <a:solidFill>
              <a:srgbClr val="E52F3D"/>
            </a:solidFill>
            <a:ln w="25400" cap="flat" cmpd="sng" algn="ctr">
              <a:noFill/>
              <a:miter lim="800000"/>
            </a:ln>
            <a:effectLst/>
          </c:spPr>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7360-4C1D-84A6-96EE47406D40}"/>
            </c:ext>
          </c:extLst>
        </c:ser>
        <c:ser>
          <c:idx val="2"/>
          <c:order val="2"/>
          <c:tx>
            <c:strRef>
              <c:f>Tabelle1!$D$1</c:f>
              <c:strCache>
                <c:ptCount val="1"/>
                <c:pt idx="0">
                  <c:v>Datenreihe 3</c:v>
                </c:pt>
              </c:strCache>
            </c:strRef>
          </c:tx>
          <c:spPr>
            <a:solidFill>
              <a:srgbClr val="20242E"/>
            </a:solidFill>
            <a:ln w="25400" cap="flat" cmpd="sng" algn="ctr">
              <a:noFill/>
              <a:miter lim="800000"/>
            </a:ln>
            <a:effectLst/>
          </c:spPr>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4-7360-4C1D-84A6-96EE47406D40}"/>
            </c:ext>
          </c:extLst>
        </c:ser>
        <c:dLbls>
          <c:showLegendKey val="0"/>
          <c:showVal val="0"/>
          <c:showCatName val="0"/>
          <c:showSerName val="0"/>
          <c:showPercent val="0"/>
          <c:showBubbleSize val="0"/>
        </c:dLbls>
        <c:gapWidth val="164"/>
        <c:overlap val="-35"/>
        <c:axId val="721243584"/>
        <c:axId val="721245224"/>
      </c:barChart>
      <c:catAx>
        <c:axId val="721243584"/>
        <c:scaling>
          <c:orientation val="minMax"/>
        </c:scaling>
        <c:delete val="1"/>
        <c:axPos val="b"/>
        <c:title>
          <c:tx>
            <c:rich>
              <a:bodyPr rot="0" spcFirstLastPara="1" vertOverflow="ellipsis" vert="horz" wrap="square" anchor="ctr" anchorCtr="1"/>
              <a:lstStyle/>
              <a:p>
                <a:pPr>
                  <a:defRPr sz="14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r>
                  <a:rPr lang="de-DE" dirty="0">
                    <a:latin typeface="Calibri" panose="020F0502020204030204" pitchFamily="34" charset="0"/>
                    <a:cs typeface="Calibri" panose="020F0502020204030204" pitchFamily="34" charset="0"/>
                  </a:rPr>
                  <a:t>X-Achse</a:t>
                </a:r>
              </a:p>
            </c:rich>
          </c:tx>
          <c:layout>
            <c:manualLayout>
              <c:xMode val="edge"/>
              <c:yMode val="edge"/>
              <c:x val="0.48947861379956292"/>
              <c:y val="0.959300691480026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de-DE"/>
            </a:p>
          </c:txPr>
        </c:title>
        <c:numFmt formatCode="General" sourceLinked="1"/>
        <c:majorTickMark val="out"/>
        <c:minorTickMark val="none"/>
        <c:tickLblPos val="nextTo"/>
        <c:crossAx val="721245224"/>
        <c:crosses val="autoZero"/>
        <c:auto val="1"/>
        <c:lblAlgn val="ctr"/>
        <c:lblOffset val="100"/>
        <c:noMultiLvlLbl val="0"/>
      </c:catAx>
      <c:valAx>
        <c:axId val="721245224"/>
        <c:scaling>
          <c:orientation val="minMax"/>
        </c:scaling>
        <c:delete val="1"/>
        <c:axPos val="l"/>
        <c:majorGridlines>
          <c:spPr>
            <a:ln w="9525">
              <a:noFill/>
            </a:ln>
            <a:effectLst/>
          </c:spPr>
        </c:majorGridlines>
        <c:title>
          <c:tx>
            <c:rich>
              <a:bodyPr rot="-5400000" spcFirstLastPara="1" vertOverflow="ellipsis" vert="horz" wrap="square" anchor="ctr" anchorCtr="1"/>
              <a:lstStyle/>
              <a:p>
                <a:pPr>
                  <a:defRPr sz="14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r>
                  <a:rPr lang="de-DE" sz="1400" dirty="0">
                    <a:latin typeface="Calibri" panose="020F0502020204030204" pitchFamily="34" charset="0"/>
                    <a:cs typeface="Calibri" panose="020F0502020204030204" pitchFamily="34" charset="0"/>
                  </a:rPr>
                  <a:t>Y-Achse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de-DE"/>
            </a:p>
          </c:txPr>
        </c:title>
        <c:numFmt formatCode="General" sourceLinked="1"/>
        <c:majorTickMark val="none"/>
        <c:minorTickMark val="none"/>
        <c:tickLblPos val="nextTo"/>
        <c:crossAx val="721243584"/>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FB4FC36-485A-4025-B790-5CE218BB19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17046AA-1199-413A-B6B1-E86D792D6A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2B0E8A-C36B-41C7-9C35-5A021C8AD334}" type="datetimeFigureOut">
              <a:rPr lang="de-DE" smtClean="0"/>
              <a:t>13.02.2023</a:t>
            </a:fld>
            <a:endParaRPr lang="de-DE"/>
          </a:p>
        </p:txBody>
      </p:sp>
      <p:sp>
        <p:nvSpPr>
          <p:cNvPr id="4" name="Fußzeilenplatzhalter 3">
            <a:extLst>
              <a:ext uri="{FF2B5EF4-FFF2-40B4-BE49-F238E27FC236}">
                <a16:creationId xmlns:a16="http://schemas.microsoft.com/office/drawing/2014/main" id="{71C05A61-8567-4071-B505-5C5328779A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FCA3068-6C32-4B25-8091-B2DFDD7B2C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F547CF-3348-4E95-820C-9350EB1DBA0F}" type="slidenum">
              <a:rPr lang="de-DE" smtClean="0"/>
              <a:t>‹Nr.›</a:t>
            </a:fld>
            <a:endParaRPr lang="de-DE"/>
          </a:p>
        </p:txBody>
      </p:sp>
    </p:spTree>
    <p:extLst>
      <p:ext uri="{BB962C8B-B14F-4D97-AF65-F5344CB8AC3E}">
        <p14:creationId xmlns:p14="http://schemas.microsoft.com/office/powerpoint/2010/main" val="24301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0EB2C-375D-416C-BF0F-2E6DBB5E0EE9}" type="datetimeFigureOut">
              <a:rPr lang="de-DE" smtClean="0"/>
              <a:t>13.02.2023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BF01A-3A84-4C94-ADEF-E28EF106D61D}" type="slidenum">
              <a:rPr lang="de-DE" smtClean="0"/>
              <a:t>‹Nr.›</a:t>
            </a:fld>
            <a:endParaRPr lang="de-DE"/>
          </a:p>
        </p:txBody>
      </p:sp>
    </p:spTree>
    <p:extLst>
      <p:ext uri="{BB962C8B-B14F-4D97-AF65-F5344CB8AC3E}">
        <p14:creationId xmlns:p14="http://schemas.microsoft.com/office/powerpoint/2010/main" val="315735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B27FB-B0E0-477C-98E7-A2AA93CCF52C}"/>
              </a:ext>
            </a:extLst>
          </p:cNvPr>
          <p:cNvSpPr>
            <a:spLocks noGrp="1"/>
          </p:cNvSpPr>
          <p:nvPr>
            <p:ph type="ctrTitle" hasCustomPrompt="1"/>
          </p:nvPr>
        </p:nvSpPr>
        <p:spPr>
          <a:xfrm>
            <a:off x="4017547" y="1895475"/>
            <a:ext cx="7755353" cy="2019299"/>
          </a:xfrm>
          <a:prstGeom prst="rect">
            <a:avLst/>
          </a:prstGeom>
        </p:spPr>
        <p:txBody>
          <a:bodyPr anchor="t">
            <a:normAutofit/>
          </a:bodyPr>
          <a:lstStyle>
            <a:lvl1pPr algn="l">
              <a:defRPr sz="4900" cap="all" baseline="0"/>
            </a:lvl1pPr>
          </a:lstStyle>
          <a:p>
            <a:r>
              <a:rPr lang="de-DE" dirty="0"/>
              <a:t>Mastertitelformat bearbeiten</a:t>
            </a:r>
            <a:br>
              <a:rPr lang="de-DE" dirty="0"/>
            </a:br>
            <a:endParaRPr lang="de-DE" dirty="0"/>
          </a:p>
        </p:txBody>
      </p:sp>
      <p:sp>
        <p:nvSpPr>
          <p:cNvPr id="3" name="Untertitel 2">
            <a:extLst>
              <a:ext uri="{FF2B5EF4-FFF2-40B4-BE49-F238E27FC236}">
                <a16:creationId xmlns:a16="http://schemas.microsoft.com/office/drawing/2014/main" id="{618D4D48-36FC-4A6B-B003-7350B5BD8E1B}"/>
              </a:ext>
            </a:extLst>
          </p:cNvPr>
          <p:cNvSpPr>
            <a:spLocks noGrp="1"/>
          </p:cNvSpPr>
          <p:nvPr>
            <p:ph type="subTitle" idx="1"/>
          </p:nvPr>
        </p:nvSpPr>
        <p:spPr>
          <a:xfrm>
            <a:off x="4017547" y="3975156"/>
            <a:ext cx="7755352" cy="1649851"/>
          </a:xfrm>
        </p:spPr>
        <p:txBody>
          <a:bodyPr>
            <a:normAutofit/>
          </a:bodyPr>
          <a:lstStyle>
            <a:lvl1pPr marL="0" indent="0" algn="l">
              <a:buNone/>
              <a:defRPr sz="280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9" name="Rechteck 8">
            <a:extLst>
              <a:ext uri="{FF2B5EF4-FFF2-40B4-BE49-F238E27FC236}">
                <a16:creationId xmlns:a16="http://schemas.microsoft.com/office/drawing/2014/main" id="{968983EA-CC3F-48B2-A03F-A75DCC100A47}"/>
              </a:ext>
            </a:extLst>
          </p:cNvPr>
          <p:cNvSpPr/>
          <p:nvPr userDrawn="1"/>
        </p:nvSpPr>
        <p:spPr>
          <a:xfrm>
            <a:off x="0" y="-2"/>
            <a:ext cx="3448050" cy="3429001"/>
          </a:xfrm>
          <a:prstGeom prst="rect">
            <a:avLst/>
          </a:prstGeom>
          <a:solidFill>
            <a:srgbClr val="20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3AE2EACE-A87B-4448-B57A-B0F8C02DF9FD}"/>
              </a:ext>
            </a:extLst>
          </p:cNvPr>
          <p:cNvSpPr/>
          <p:nvPr userDrawn="1"/>
        </p:nvSpPr>
        <p:spPr>
          <a:xfrm>
            <a:off x="0" y="3428999"/>
            <a:ext cx="3448050" cy="3429001"/>
          </a:xfrm>
          <a:prstGeom prst="rect">
            <a:avLst/>
          </a:prstGeom>
          <a:solidFill>
            <a:srgbClr val="E52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ilkreis 10">
            <a:extLst>
              <a:ext uri="{FF2B5EF4-FFF2-40B4-BE49-F238E27FC236}">
                <a16:creationId xmlns:a16="http://schemas.microsoft.com/office/drawing/2014/main" id="{7271E940-95DE-4BEE-82A3-B65BD334B5FF}"/>
              </a:ext>
            </a:extLst>
          </p:cNvPr>
          <p:cNvSpPr/>
          <p:nvPr userDrawn="1"/>
        </p:nvSpPr>
        <p:spPr>
          <a:xfrm>
            <a:off x="1370056" y="1316475"/>
            <a:ext cx="4225049" cy="4225049"/>
          </a:xfrm>
          <a:prstGeom prst="pie">
            <a:avLst>
              <a:gd name="adj1" fmla="val 5395151"/>
              <a:gd name="adj2" fmla="val 16200000"/>
            </a:avLst>
          </a:prstGeom>
          <a:no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Datumsplatzhalter 12">
            <a:extLst>
              <a:ext uri="{FF2B5EF4-FFF2-40B4-BE49-F238E27FC236}">
                <a16:creationId xmlns:a16="http://schemas.microsoft.com/office/drawing/2014/main" id="{ACC8C86E-D3BD-4DB7-964B-0CE859942A78}"/>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14" name="Fußzeilenplatzhalter 13">
            <a:extLst>
              <a:ext uri="{FF2B5EF4-FFF2-40B4-BE49-F238E27FC236}">
                <a16:creationId xmlns:a16="http://schemas.microsoft.com/office/drawing/2014/main" id="{C528E853-7D0B-43EA-A392-719BF515D020}"/>
              </a:ext>
            </a:extLst>
          </p:cNvPr>
          <p:cNvSpPr>
            <a:spLocks noGrp="1"/>
          </p:cNvSpPr>
          <p:nvPr>
            <p:ph type="ftr" sz="quarter" idx="11"/>
          </p:nvPr>
        </p:nvSpPr>
        <p:spPr/>
        <p:txBody>
          <a:bodyPr/>
          <a:lstStyle/>
          <a:p>
            <a:endParaRPr lang="de-DE" dirty="0"/>
          </a:p>
        </p:txBody>
      </p:sp>
      <p:sp>
        <p:nvSpPr>
          <p:cNvPr id="15" name="Foliennummernplatzhalter 14">
            <a:extLst>
              <a:ext uri="{FF2B5EF4-FFF2-40B4-BE49-F238E27FC236}">
                <a16:creationId xmlns:a16="http://schemas.microsoft.com/office/drawing/2014/main" id="{F415D32D-3D00-4B59-9F7A-6273B248EC4A}"/>
              </a:ext>
            </a:extLst>
          </p:cNvPr>
          <p:cNvSpPr>
            <a:spLocks noGrp="1"/>
          </p:cNvSpPr>
          <p:nvPr>
            <p:ph type="sldNum" sz="quarter" idx="12"/>
          </p:nvPr>
        </p:nvSpPr>
        <p:spPr/>
        <p:txBody>
          <a:bodyPr/>
          <a:lstStyle/>
          <a:p>
            <a:fld id="{096776BD-8EC8-4638-91DB-0945096743CB}" type="slidenum">
              <a:rPr lang="de-DE" smtClean="0"/>
              <a:pPr/>
              <a:t>‹Nr.›</a:t>
            </a:fld>
            <a:endParaRPr lang="de-DE" dirty="0"/>
          </a:p>
        </p:txBody>
      </p:sp>
    </p:spTree>
    <p:extLst>
      <p:ext uri="{BB962C8B-B14F-4D97-AF65-F5344CB8AC3E}">
        <p14:creationId xmlns:p14="http://schemas.microsoft.com/office/powerpoint/2010/main" val="96241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cxnSp>
        <p:nvCxnSpPr>
          <p:cNvPr id="19" name="Gerader Verbinder 18">
            <a:extLst>
              <a:ext uri="{FF2B5EF4-FFF2-40B4-BE49-F238E27FC236}">
                <a16:creationId xmlns:a16="http://schemas.microsoft.com/office/drawing/2014/main" id="{04D2D062-CDD8-4761-92BE-C496B38C0122}"/>
              </a:ext>
            </a:extLst>
          </p:cNvPr>
          <p:cNvCxnSpPr>
            <a:cxnSpLocks/>
          </p:cNvCxnSpPr>
          <p:nvPr/>
        </p:nvCxnSpPr>
        <p:spPr>
          <a:xfrm rot="10800000">
            <a:off x="442200" y="2242254"/>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a:extLst>
              <a:ext uri="{FF2B5EF4-FFF2-40B4-BE49-F238E27FC236}">
                <a16:creationId xmlns:a16="http://schemas.microsoft.com/office/drawing/2014/main" id="{51276882-3E03-4133-87C1-A12FDEB9288E}"/>
              </a:ext>
            </a:extLst>
          </p:cNvPr>
          <p:cNvCxnSpPr>
            <a:cxnSpLocks/>
          </p:cNvCxnSpPr>
          <p:nvPr/>
        </p:nvCxnSpPr>
        <p:spPr>
          <a:xfrm rot="10800000">
            <a:off x="442200" y="2790892"/>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a:extLst>
              <a:ext uri="{FF2B5EF4-FFF2-40B4-BE49-F238E27FC236}">
                <a16:creationId xmlns:a16="http://schemas.microsoft.com/office/drawing/2014/main" id="{A1ABBF51-E27A-4971-8E32-41C518D7457C}"/>
              </a:ext>
            </a:extLst>
          </p:cNvPr>
          <p:cNvCxnSpPr>
            <a:cxnSpLocks/>
          </p:cNvCxnSpPr>
          <p:nvPr/>
        </p:nvCxnSpPr>
        <p:spPr>
          <a:xfrm rot="10800000">
            <a:off x="442200" y="3339529"/>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a:extLst>
              <a:ext uri="{FF2B5EF4-FFF2-40B4-BE49-F238E27FC236}">
                <a16:creationId xmlns:a16="http://schemas.microsoft.com/office/drawing/2014/main" id="{9366C619-60E6-44D5-96B3-237B10B3F741}"/>
              </a:ext>
            </a:extLst>
          </p:cNvPr>
          <p:cNvCxnSpPr>
            <a:cxnSpLocks/>
          </p:cNvCxnSpPr>
          <p:nvPr/>
        </p:nvCxnSpPr>
        <p:spPr>
          <a:xfrm rot="10800000">
            <a:off x="442200" y="3880447"/>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a:extLst>
              <a:ext uri="{FF2B5EF4-FFF2-40B4-BE49-F238E27FC236}">
                <a16:creationId xmlns:a16="http://schemas.microsoft.com/office/drawing/2014/main" id="{953A572D-11DE-4420-B303-675F92E42C60}"/>
              </a:ext>
            </a:extLst>
          </p:cNvPr>
          <p:cNvCxnSpPr>
            <a:cxnSpLocks/>
          </p:cNvCxnSpPr>
          <p:nvPr/>
        </p:nvCxnSpPr>
        <p:spPr>
          <a:xfrm rot="10800000">
            <a:off x="442200" y="4429084"/>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a:extLst>
              <a:ext uri="{FF2B5EF4-FFF2-40B4-BE49-F238E27FC236}">
                <a16:creationId xmlns:a16="http://schemas.microsoft.com/office/drawing/2014/main" id="{413CF2A7-0ED4-46FC-A0A4-FC8FA0A29651}"/>
              </a:ext>
            </a:extLst>
          </p:cNvPr>
          <p:cNvCxnSpPr>
            <a:cxnSpLocks/>
          </p:cNvCxnSpPr>
          <p:nvPr/>
        </p:nvCxnSpPr>
        <p:spPr>
          <a:xfrm rot="10800000">
            <a:off x="442200" y="4956824"/>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a:extLst>
              <a:ext uri="{FF2B5EF4-FFF2-40B4-BE49-F238E27FC236}">
                <a16:creationId xmlns:a16="http://schemas.microsoft.com/office/drawing/2014/main" id="{F2AA6551-B223-4DE3-BF86-A751F16CC522}"/>
              </a:ext>
            </a:extLst>
          </p:cNvPr>
          <p:cNvCxnSpPr>
            <a:cxnSpLocks/>
          </p:cNvCxnSpPr>
          <p:nvPr/>
        </p:nvCxnSpPr>
        <p:spPr>
          <a:xfrm rot="10800000">
            <a:off x="442200" y="5505461"/>
            <a:ext cx="11088000" cy="0"/>
          </a:xfrm>
          <a:prstGeom prst="line">
            <a:avLst/>
          </a:prstGeom>
        </p:spPr>
        <p:style>
          <a:lnRef idx="1">
            <a:schemeClr val="accent3"/>
          </a:lnRef>
          <a:fillRef idx="0">
            <a:schemeClr val="accent3"/>
          </a:fillRef>
          <a:effectRef idx="0">
            <a:schemeClr val="accent3"/>
          </a:effectRef>
          <a:fontRef idx="minor">
            <a:schemeClr val="tx1"/>
          </a:fontRef>
        </p:style>
      </p:cxnSp>
      <p:sp>
        <p:nvSpPr>
          <p:cNvPr id="11" name="Bildplatzhalter 10">
            <a:extLst>
              <a:ext uri="{FF2B5EF4-FFF2-40B4-BE49-F238E27FC236}">
                <a16:creationId xmlns:a16="http://schemas.microsoft.com/office/drawing/2014/main" id="{C7D9CA76-D221-4D5F-83DB-03394D200C78}"/>
              </a:ext>
            </a:extLst>
          </p:cNvPr>
          <p:cNvSpPr>
            <a:spLocks noGrp="1"/>
          </p:cNvSpPr>
          <p:nvPr>
            <p:ph type="pic" sz="quarter" idx="54"/>
          </p:nvPr>
        </p:nvSpPr>
        <p:spPr>
          <a:xfrm>
            <a:off x="4156364" y="2393641"/>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baseline="-250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59" name="Bildplatzhalter 10">
            <a:extLst>
              <a:ext uri="{FF2B5EF4-FFF2-40B4-BE49-F238E27FC236}">
                <a16:creationId xmlns:a16="http://schemas.microsoft.com/office/drawing/2014/main" id="{DF544467-77D6-4F7F-9756-92244D2DBFDB}"/>
              </a:ext>
            </a:extLst>
          </p:cNvPr>
          <p:cNvSpPr>
            <a:spLocks noGrp="1"/>
          </p:cNvSpPr>
          <p:nvPr>
            <p:ph type="pic" sz="quarter" idx="55"/>
          </p:nvPr>
        </p:nvSpPr>
        <p:spPr>
          <a:xfrm>
            <a:off x="5308063" y="2395288"/>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3" name="Bildplatzhalter 10">
            <a:extLst>
              <a:ext uri="{FF2B5EF4-FFF2-40B4-BE49-F238E27FC236}">
                <a16:creationId xmlns:a16="http://schemas.microsoft.com/office/drawing/2014/main" id="{3619BD08-211A-460A-AE82-256B3F45F33B}"/>
              </a:ext>
            </a:extLst>
          </p:cNvPr>
          <p:cNvSpPr>
            <a:spLocks noGrp="1"/>
          </p:cNvSpPr>
          <p:nvPr>
            <p:ph type="pic" sz="quarter" idx="56"/>
          </p:nvPr>
        </p:nvSpPr>
        <p:spPr>
          <a:xfrm>
            <a:off x="4159896" y="5110503"/>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4" name="Bildplatzhalter 10">
            <a:extLst>
              <a:ext uri="{FF2B5EF4-FFF2-40B4-BE49-F238E27FC236}">
                <a16:creationId xmlns:a16="http://schemas.microsoft.com/office/drawing/2014/main" id="{BC468F37-DDC7-4ECB-B51E-B8DD841BA612}"/>
              </a:ext>
            </a:extLst>
          </p:cNvPr>
          <p:cNvSpPr>
            <a:spLocks noGrp="1"/>
          </p:cNvSpPr>
          <p:nvPr>
            <p:ph type="pic" sz="quarter" idx="57"/>
          </p:nvPr>
        </p:nvSpPr>
        <p:spPr>
          <a:xfrm>
            <a:off x="5311595" y="5112150"/>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5" name="Bildplatzhalter 10">
            <a:extLst>
              <a:ext uri="{FF2B5EF4-FFF2-40B4-BE49-F238E27FC236}">
                <a16:creationId xmlns:a16="http://schemas.microsoft.com/office/drawing/2014/main" id="{E03E2C90-DD75-44D7-9EC2-E361EEFD33C6}"/>
              </a:ext>
            </a:extLst>
          </p:cNvPr>
          <p:cNvSpPr>
            <a:spLocks noGrp="1"/>
          </p:cNvSpPr>
          <p:nvPr>
            <p:ph type="pic" sz="quarter" idx="58"/>
          </p:nvPr>
        </p:nvSpPr>
        <p:spPr>
          <a:xfrm>
            <a:off x="4156364" y="4560219"/>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6" name="Bildplatzhalter 10">
            <a:extLst>
              <a:ext uri="{FF2B5EF4-FFF2-40B4-BE49-F238E27FC236}">
                <a16:creationId xmlns:a16="http://schemas.microsoft.com/office/drawing/2014/main" id="{F204345E-F7D2-4F0C-8192-2949B23EFBCC}"/>
              </a:ext>
            </a:extLst>
          </p:cNvPr>
          <p:cNvSpPr>
            <a:spLocks noGrp="1"/>
          </p:cNvSpPr>
          <p:nvPr>
            <p:ph type="pic" sz="quarter" idx="59"/>
          </p:nvPr>
        </p:nvSpPr>
        <p:spPr>
          <a:xfrm>
            <a:off x="5308063" y="4561866"/>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7" name="Bildplatzhalter 10">
            <a:extLst>
              <a:ext uri="{FF2B5EF4-FFF2-40B4-BE49-F238E27FC236}">
                <a16:creationId xmlns:a16="http://schemas.microsoft.com/office/drawing/2014/main" id="{B5F73791-34C2-44C4-85FC-C5A5B36DF194}"/>
              </a:ext>
            </a:extLst>
          </p:cNvPr>
          <p:cNvSpPr>
            <a:spLocks noGrp="1"/>
          </p:cNvSpPr>
          <p:nvPr>
            <p:ph type="pic" sz="quarter" idx="60"/>
          </p:nvPr>
        </p:nvSpPr>
        <p:spPr>
          <a:xfrm>
            <a:off x="4156364" y="4029249"/>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8" name="Bildplatzhalter 10">
            <a:extLst>
              <a:ext uri="{FF2B5EF4-FFF2-40B4-BE49-F238E27FC236}">
                <a16:creationId xmlns:a16="http://schemas.microsoft.com/office/drawing/2014/main" id="{C39FE9C6-48A5-429E-92BE-92D8E54A3568}"/>
              </a:ext>
            </a:extLst>
          </p:cNvPr>
          <p:cNvSpPr>
            <a:spLocks noGrp="1"/>
          </p:cNvSpPr>
          <p:nvPr>
            <p:ph type="pic" sz="quarter" idx="61"/>
          </p:nvPr>
        </p:nvSpPr>
        <p:spPr>
          <a:xfrm>
            <a:off x="5308063" y="4030896"/>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9" name="Bildplatzhalter 10">
            <a:extLst>
              <a:ext uri="{FF2B5EF4-FFF2-40B4-BE49-F238E27FC236}">
                <a16:creationId xmlns:a16="http://schemas.microsoft.com/office/drawing/2014/main" id="{F0BF50CC-B092-459F-A76F-6AF1B036551D}"/>
              </a:ext>
            </a:extLst>
          </p:cNvPr>
          <p:cNvSpPr>
            <a:spLocks noGrp="1"/>
          </p:cNvSpPr>
          <p:nvPr>
            <p:ph type="pic" sz="quarter" idx="62"/>
          </p:nvPr>
        </p:nvSpPr>
        <p:spPr>
          <a:xfrm>
            <a:off x="4152832" y="3478965"/>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0" name="Bildplatzhalter 10">
            <a:extLst>
              <a:ext uri="{FF2B5EF4-FFF2-40B4-BE49-F238E27FC236}">
                <a16:creationId xmlns:a16="http://schemas.microsoft.com/office/drawing/2014/main" id="{6DBA6838-E7DB-4D44-8077-F594D43082A9}"/>
              </a:ext>
            </a:extLst>
          </p:cNvPr>
          <p:cNvSpPr>
            <a:spLocks noGrp="1"/>
          </p:cNvSpPr>
          <p:nvPr>
            <p:ph type="pic" sz="quarter" idx="63"/>
          </p:nvPr>
        </p:nvSpPr>
        <p:spPr>
          <a:xfrm>
            <a:off x="5304531" y="3480612"/>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1" name="Bildplatzhalter 10">
            <a:extLst>
              <a:ext uri="{FF2B5EF4-FFF2-40B4-BE49-F238E27FC236}">
                <a16:creationId xmlns:a16="http://schemas.microsoft.com/office/drawing/2014/main" id="{79453E57-51F0-4211-A699-1183A27750B4}"/>
              </a:ext>
            </a:extLst>
          </p:cNvPr>
          <p:cNvSpPr>
            <a:spLocks noGrp="1"/>
          </p:cNvSpPr>
          <p:nvPr>
            <p:ph type="pic" sz="quarter" idx="64"/>
          </p:nvPr>
        </p:nvSpPr>
        <p:spPr>
          <a:xfrm>
            <a:off x="4159896" y="2937279"/>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2" name="Bildplatzhalter 10">
            <a:extLst>
              <a:ext uri="{FF2B5EF4-FFF2-40B4-BE49-F238E27FC236}">
                <a16:creationId xmlns:a16="http://schemas.microsoft.com/office/drawing/2014/main" id="{BFCF490E-23A5-464C-AE0F-B79C007C1265}"/>
              </a:ext>
            </a:extLst>
          </p:cNvPr>
          <p:cNvSpPr>
            <a:spLocks noGrp="1"/>
          </p:cNvSpPr>
          <p:nvPr>
            <p:ph type="pic" sz="quarter" idx="65"/>
          </p:nvPr>
        </p:nvSpPr>
        <p:spPr>
          <a:xfrm>
            <a:off x="5311595" y="2938926"/>
            <a:ext cx="262910" cy="262910"/>
          </a:xfrm>
          <a:prstGeom prst="ellipse">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50" name="Textplatzhalter 18">
            <a:extLst>
              <a:ext uri="{FF2B5EF4-FFF2-40B4-BE49-F238E27FC236}">
                <a16:creationId xmlns:a16="http://schemas.microsoft.com/office/drawing/2014/main" id="{F3CA0A53-1D7B-4147-8E0E-7C98E9E5B70F}"/>
              </a:ext>
            </a:extLst>
          </p:cNvPr>
          <p:cNvSpPr>
            <a:spLocks noGrp="1"/>
          </p:cNvSpPr>
          <p:nvPr>
            <p:ph type="body" sz="quarter" idx="66" hasCustomPrompt="1"/>
          </p:nvPr>
        </p:nvSpPr>
        <p:spPr>
          <a:xfrm>
            <a:off x="614638" y="2343813"/>
            <a:ext cx="3231829" cy="373063"/>
          </a:xfrm>
        </p:spPr>
        <p:txBody>
          <a:bodyPr anchor="ctr">
            <a:normAutofit/>
          </a:bodyPr>
          <a:lstStyle>
            <a:lvl1pPr marL="0" indent="0">
              <a:buNone/>
              <a:defRPr sz="1800"/>
            </a:lvl1pPr>
          </a:lstStyle>
          <a:p>
            <a:r>
              <a:rPr lang="de-DE" dirty="0"/>
              <a:t>Mannschaft 1</a:t>
            </a:r>
          </a:p>
        </p:txBody>
      </p:sp>
      <p:sp>
        <p:nvSpPr>
          <p:cNvPr id="51" name="Textplatzhalter 19">
            <a:extLst>
              <a:ext uri="{FF2B5EF4-FFF2-40B4-BE49-F238E27FC236}">
                <a16:creationId xmlns:a16="http://schemas.microsoft.com/office/drawing/2014/main" id="{568C5462-66C0-436B-B9B4-C9B1214868D8}"/>
              </a:ext>
            </a:extLst>
          </p:cNvPr>
          <p:cNvSpPr>
            <a:spLocks noGrp="1"/>
          </p:cNvSpPr>
          <p:nvPr>
            <p:ph type="body" sz="quarter" idx="67" hasCustomPrompt="1"/>
          </p:nvPr>
        </p:nvSpPr>
        <p:spPr>
          <a:xfrm>
            <a:off x="614363" y="2884729"/>
            <a:ext cx="3231829" cy="373063"/>
          </a:xfrm>
        </p:spPr>
        <p:txBody>
          <a:bodyPr anchor="ctr">
            <a:normAutofit/>
          </a:bodyPr>
          <a:lstStyle>
            <a:lvl1pPr marL="0" indent="0">
              <a:buNone/>
              <a:defRPr sz="1800"/>
            </a:lvl1pPr>
          </a:lstStyle>
          <a:p>
            <a:r>
              <a:rPr lang="de-DE" dirty="0"/>
              <a:t>Mannschaft 2</a:t>
            </a:r>
          </a:p>
        </p:txBody>
      </p:sp>
      <p:sp>
        <p:nvSpPr>
          <p:cNvPr id="52" name="Textplatzhalter 20">
            <a:extLst>
              <a:ext uri="{FF2B5EF4-FFF2-40B4-BE49-F238E27FC236}">
                <a16:creationId xmlns:a16="http://schemas.microsoft.com/office/drawing/2014/main" id="{7E95DDB4-A639-47D2-A176-C88E28DD58C2}"/>
              </a:ext>
            </a:extLst>
          </p:cNvPr>
          <p:cNvSpPr>
            <a:spLocks noGrp="1"/>
          </p:cNvSpPr>
          <p:nvPr>
            <p:ph type="body" sz="quarter" idx="68" hasCustomPrompt="1"/>
          </p:nvPr>
        </p:nvSpPr>
        <p:spPr>
          <a:xfrm>
            <a:off x="614363" y="3434015"/>
            <a:ext cx="3231829" cy="373063"/>
          </a:xfrm>
        </p:spPr>
        <p:txBody>
          <a:bodyPr anchor="ctr">
            <a:normAutofit/>
          </a:bodyPr>
          <a:lstStyle>
            <a:lvl1pPr marL="0" indent="0">
              <a:buNone/>
              <a:defRPr sz="1800"/>
            </a:lvl1pPr>
          </a:lstStyle>
          <a:p>
            <a:r>
              <a:rPr lang="de-DE" dirty="0"/>
              <a:t>Mannschaft 3</a:t>
            </a:r>
          </a:p>
        </p:txBody>
      </p:sp>
      <p:sp>
        <p:nvSpPr>
          <p:cNvPr id="55" name="Textplatzhalter 21">
            <a:extLst>
              <a:ext uri="{FF2B5EF4-FFF2-40B4-BE49-F238E27FC236}">
                <a16:creationId xmlns:a16="http://schemas.microsoft.com/office/drawing/2014/main" id="{18397A0A-9169-447B-86FF-099A0028D3C7}"/>
              </a:ext>
            </a:extLst>
          </p:cNvPr>
          <p:cNvSpPr>
            <a:spLocks noGrp="1"/>
          </p:cNvSpPr>
          <p:nvPr>
            <p:ph type="body" sz="quarter" idx="69" hasCustomPrompt="1"/>
          </p:nvPr>
        </p:nvSpPr>
        <p:spPr>
          <a:xfrm>
            <a:off x="614362" y="3974172"/>
            <a:ext cx="3231829" cy="373063"/>
          </a:xfrm>
        </p:spPr>
        <p:txBody>
          <a:bodyPr anchor="ctr">
            <a:normAutofit/>
          </a:bodyPr>
          <a:lstStyle>
            <a:lvl1pPr marL="0" indent="0">
              <a:buNone/>
              <a:defRPr sz="1800"/>
            </a:lvl1pPr>
          </a:lstStyle>
          <a:p>
            <a:r>
              <a:rPr lang="de-DE" dirty="0"/>
              <a:t>Mannschaft 2</a:t>
            </a:r>
          </a:p>
        </p:txBody>
      </p:sp>
      <p:sp>
        <p:nvSpPr>
          <p:cNvPr id="60" name="Textplatzhalter 22">
            <a:extLst>
              <a:ext uri="{FF2B5EF4-FFF2-40B4-BE49-F238E27FC236}">
                <a16:creationId xmlns:a16="http://schemas.microsoft.com/office/drawing/2014/main" id="{AFC8F8F2-171C-404E-9278-E9E13E4DAB9E}"/>
              </a:ext>
            </a:extLst>
          </p:cNvPr>
          <p:cNvSpPr>
            <a:spLocks noGrp="1"/>
          </p:cNvSpPr>
          <p:nvPr>
            <p:ph type="body" sz="quarter" idx="70" hasCustomPrompt="1"/>
          </p:nvPr>
        </p:nvSpPr>
        <p:spPr>
          <a:xfrm>
            <a:off x="614361" y="4518455"/>
            <a:ext cx="3231829" cy="373063"/>
          </a:xfrm>
        </p:spPr>
        <p:txBody>
          <a:bodyPr anchor="ctr">
            <a:normAutofit/>
          </a:bodyPr>
          <a:lstStyle>
            <a:lvl1pPr marL="0" indent="0">
              <a:buNone/>
              <a:defRPr sz="1800"/>
            </a:lvl1pPr>
          </a:lstStyle>
          <a:p>
            <a:r>
              <a:rPr lang="de-DE" dirty="0"/>
              <a:t>Mannschaft 1</a:t>
            </a:r>
          </a:p>
        </p:txBody>
      </p:sp>
      <p:sp>
        <p:nvSpPr>
          <p:cNvPr id="62" name="Textplatzhalter 23">
            <a:extLst>
              <a:ext uri="{FF2B5EF4-FFF2-40B4-BE49-F238E27FC236}">
                <a16:creationId xmlns:a16="http://schemas.microsoft.com/office/drawing/2014/main" id="{2EA78EC9-07E0-4E5E-B8F3-5A52AB7AC498}"/>
              </a:ext>
            </a:extLst>
          </p:cNvPr>
          <p:cNvSpPr>
            <a:spLocks noGrp="1"/>
          </p:cNvSpPr>
          <p:nvPr>
            <p:ph type="body" sz="quarter" idx="71" hasCustomPrompt="1"/>
          </p:nvPr>
        </p:nvSpPr>
        <p:spPr>
          <a:xfrm>
            <a:off x="614361" y="5053248"/>
            <a:ext cx="3231829" cy="373063"/>
          </a:xfrm>
        </p:spPr>
        <p:txBody>
          <a:bodyPr anchor="ctr">
            <a:normAutofit/>
          </a:bodyPr>
          <a:lstStyle>
            <a:lvl1pPr marL="0" indent="0">
              <a:buNone/>
              <a:defRPr sz="1800"/>
            </a:lvl1pPr>
          </a:lstStyle>
          <a:p>
            <a:r>
              <a:rPr lang="de-DE" dirty="0"/>
              <a:t>Mannschaft 3</a:t>
            </a:r>
          </a:p>
        </p:txBody>
      </p:sp>
      <p:sp>
        <p:nvSpPr>
          <p:cNvPr id="73" name="Textplatzhalter 24">
            <a:extLst>
              <a:ext uri="{FF2B5EF4-FFF2-40B4-BE49-F238E27FC236}">
                <a16:creationId xmlns:a16="http://schemas.microsoft.com/office/drawing/2014/main" id="{2FD05210-AD2D-4700-B8AC-E74E27D5820A}"/>
              </a:ext>
            </a:extLst>
          </p:cNvPr>
          <p:cNvSpPr>
            <a:spLocks noGrp="1"/>
          </p:cNvSpPr>
          <p:nvPr>
            <p:ph type="body" sz="quarter" idx="72" hasCustomPrompt="1"/>
          </p:nvPr>
        </p:nvSpPr>
        <p:spPr>
          <a:xfrm>
            <a:off x="6105872" y="2349134"/>
            <a:ext cx="3231829" cy="373063"/>
          </a:xfrm>
        </p:spPr>
        <p:txBody>
          <a:bodyPr anchor="ctr">
            <a:normAutofit/>
          </a:bodyPr>
          <a:lstStyle>
            <a:lvl1pPr marL="0" indent="0">
              <a:buNone/>
              <a:defRPr sz="1800"/>
            </a:lvl1pPr>
          </a:lstStyle>
          <a:p>
            <a:r>
              <a:rPr lang="de-DE" dirty="0"/>
              <a:t>Mannschaft 2</a:t>
            </a:r>
          </a:p>
        </p:txBody>
      </p:sp>
      <p:sp>
        <p:nvSpPr>
          <p:cNvPr id="74" name="Textplatzhalter 25">
            <a:extLst>
              <a:ext uri="{FF2B5EF4-FFF2-40B4-BE49-F238E27FC236}">
                <a16:creationId xmlns:a16="http://schemas.microsoft.com/office/drawing/2014/main" id="{01D6B7CD-7B31-49C0-B83F-EAD27456E039}"/>
              </a:ext>
            </a:extLst>
          </p:cNvPr>
          <p:cNvSpPr>
            <a:spLocks noGrp="1"/>
          </p:cNvSpPr>
          <p:nvPr>
            <p:ph type="body" sz="quarter" idx="73" hasCustomPrompt="1"/>
          </p:nvPr>
        </p:nvSpPr>
        <p:spPr>
          <a:xfrm>
            <a:off x="6096971" y="2890050"/>
            <a:ext cx="3231829" cy="373063"/>
          </a:xfrm>
        </p:spPr>
        <p:txBody>
          <a:bodyPr anchor="ctr">
            <a:normAutofit/>
          </a:bodyPr>
          <a:lstStyle>
            <a:lvl1pPr marL="0" indent="0">
              <a:buNone/>
              <a:defRPr sz="1800"/>
            </a:lvl1pPr>
          </a:lstStyle>
          <a:p>
            <a:r>
              <a:rPr lang="de-DE" dirty="0"/>
              <a:t>Mannschaft 3</a:t>
            </a:r>
          </a:p>
        </p:txBody>
      </p:sp>
      <p:sp>
        <p:nvSpPr>
          <p:cNvPr id="75" name="Textplatzhalter 26">
            <a:extLst>
              <a:ext uri="{FF2B5EF4-FFF2-40B4-BE49-F238E27FC236}">
                <a16:creationId xmlns:a16="http://schemas.microsoft.com/office/drawing/2014/main" id="{ED699B03-CBA0-464A-80D2-37A84051C3CE}"/>
              </a:ext>
            </a:extLst>
          </p:cNvPr>
          <p:cNvSpPr>
            <a:spLocks noGrp="1"/>
          </p:cNvSpPr>
          <p:nvPr>
            <p:ph type="body" sz="quarter" idx="74" hasCustomPrompt="1"/>
          </p:nvPr>
        </p:nvSpPr>
        <p:spPr>
          <a:xfrm>
            <a:off x="6096971" y="3439336"/>
            <a:ext cx="3231829" cy="373063"/>
          </a:xfrm>
        </p:spPr>
        <p:txBody>
          <a:bodyPr anchor="ctr">
            <a:normAutofit/>
          </a:bodyPr>
          <a:lstStyle>
            <a:lvl1pPr marL="0" indent="0">
              <a:buNone/>
              <a:defRPr sz="1800"/>
            </a:lvl1pPr>
          </a:lstStyle>
          <a:p>
            <a:r>
              <a:rPr lang="de-DE" dirty="0"/>
              <a:t>Mannschaft 1</a:t>
            </a:r>
          </a:p>
        </p:txBody>
      </p:sp>
      <p:sp>
        <p:nvSpPr>
          <p:cNvPr id="76" name="Textplatzhalter 27">
            <a:extLst>
              <a:ext uri="{FF2B5EF4-FFF2-40B4-BE49-F238E27FC236}">
                <a16:creationId xmlns:a16="http://schemas.microsoft.com/office/drawing/2014/main" id="{CCE108CE-664E-4684-A706-BEEBAC369B0E}"/>
              </a:ext>
            </a:extLst>
          </p:cNvPr>
          <p:cNvSpPr>
            <a:spLocks noGrp="1"/>
          </p:cNvSpPr>
          <p:nvPr>
            <p:ph type="body" sz="quarter" idx="75" hasCustomPrompt="1"/>
          </p:nvPr>
        </p:nvSpPr>
        <p:spPr>
          <a:xfrm>
            <a:off x="6096970" y="3979493"/>
            <a:ext cx="3231829" cy="373063"/>
          </a:xfrm>
        </p:spPr>
        <p:txBody>
          <a:bodyPr anchor="ctr">
            <a:normAutofit/>
          </a:bodyPr>
          <a:lstStyle>
            <a:lvl1pPr marL="0" indent="0">
              <a:buNone/>
              <a:defRPr sz="1800"/>
            </a:lvl1pPr>
          </a:lstStyle>
          <a:p>
            <a:r>
              <a:rPr lang="de-DE" dirty="0"/>
              <a:t>Mannschaft 1</a:t>
            </a:r>
          </a:p>
        </p:txBody>
      </p:sp>
      <p:sp>
        <p:nvSpPr>
          <p:cNvPr id="77" name="Textplatzhalter 28">
            <a:extLst>
              <a:ext uri="{FF2B5EF4-FFF2-40B4-BE49-F238E27FC236}">
                <a16:creationId xmlns:a16="http://schemas.microsoft.com/office/drawing/2014/main" id="{D946D50F-9DD1-489D-829D-6B009C1CAF30}"/>
              </a:ext>
            </a:extLst>
          </p:cNvPr>
          <p:cNvSpPr>
            <a:spLocks noGrp="1"/>
          </p:cNvSpPr>
          <p:nvPr>
            <p:ph type="body" sz="quarter" idx="76" hasCustomPrompt="1"/>
          </p:nvPr>
        </p:nvSpPr>
        <p:spPr>
          <a:xfrm>
            <a:off x="6096969" y="4523776"/>
            <a:ext cx="3231829" cy="373063"/>
          </a:xfrm>
        </p:spPr>
        <p:txBody>
          <a:bodyPr anchor="ctr">
            <a:normAutofit/>
          </a:bodyPr>
          <a:lstStyle>
            <a:lvl1pPr marL="0" indent="0">
              <a:buNone/>
              <a:defRPr sz="1800"/>
            </a:lvl1pPr>
          </a:lstStyle>
          <a:p>
            <a:r>
              <a:rPr lang="de-DE" dirty="0"/>
              <a:t>Mannschaft 3</a:t>
            </a:r>
          </a:p>
        </p:txBody>
      </p:sp>
      <p:sp>
        <p:nvSpPr>
          <p:cNvPr id="78" name="Textplatzhalter 29">
            <a:extLst>
              <a:ext uri="{FF2B5EF4-FFF2-40B4-BE49-F238E27FC236}">
                <a16:creationId xmlns:a16="http://schemas.microsoft.com/office/drawing/2014/main" id="{F5702F5B-FAA0-4AA5-A76B-4B2C1AF6CA5E}"/>
              </a:ext>
            </a:extLst>
          </p:cNvPr>
          <p:cNvSpPr>
            <a:spLocks noGrp="1"/>
          </p:cNvSpPr>
          <p:nvPr>
            <p:ph type="body" sz="quarter" idx="77" hasCustomPrompt="1"/>
          </p:nvPr>
        </p:nvSpPr>
        <p:spPr>
          <a:xfrm>
            <a:off x="6096969" y="5058569"/>
            <a:ext cx="3231829" cy="373063"/>
          </a:xfrm>
        </p:spPr>
        <p:txBody>
          <a:bodyPr anchor="ctr">
            <a:normAutofit/>
          </a:bodyPr>
          <a:lstStyle>
            <a:lvl1pPr marL="0" indent="0">
              <a:buNone/>
              <a:defRPr sz="1800"/>
            </a:lvl1pPr>
          </a:lstStyle>
          <a:p>
            <a:r>
              <a:rPr lang="de-DE" dirty="0"/>
              <a:t>Mannschaft 2</a:t>
            </a:r>
          </a:p>
        </p:txBody>
      </p:sp>
      <p:sp>
        <p:nvSpPr>
          <p:cNvPr id="79" name="Textplatzhalter 30">
            <a:extLst>
              <a:ext uri="{FF2B5EF4-FFF2-40B4-BE49-F238E27FC236}">
                <a16:creationId xmlns:a16="http://schemas.microsoft.com/office/drawing/2014/main" id="{C2A9EC8F-9F8B-4532-946E-C95F590D0152}"/>
              </a:ext>
            </a:extLst>
          </p:cNvPr>
          <p:cNvSpPr>
            <a:spLocks noGrp="1"/>
          </p:cNvSpPr>
          <p:nvPr>
            <p:ph type="body" sz="quarter" idx="78" hasCustomPrompt="1"/>
          </p:nvPr>
        </p:nvSpPr>
        <p:spPr>
          <a:xfrm>
            <a:off x="4507696" y="2336207"/>
            <a:ext cx="729102"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r>
              <a:rPr lang="de-DE" dirty="0"/>
              <a:t>12:9</a:t>
            </a:r>
          </a:p>
        </p:txBody>
      </p:sp>
      <p:sp>
        <p:nvSpPr>
          <p:cNvPr id="80" name="Textplatzhalter 31">
            <a:extLst>
              <a:ext uri="{FF2B5EF4-FFF2-40B4-BE49-F238E27FC236}">
                <a16:creationId xmlns:a16="http://schemas.microsoft.com/office/drawing/2014/main" id="{FBC2DC14-E413-46CF-917D-E859F2E99D3C}"/>
              </a:ext>
            </a:extLst>
          </p:cNvPr>
          <p:cNvSpPr>
            <a:spLocks noGrp="1"/>
          </p:cNvSpPr>
          <p:nvPr>
            <p:ph type="body" sz="quarter" idx="79" hasCustomPrompt="1"/>
          </p:nvPr>
        </p:nvSpPr>
        <p:spPr>
          <a:xfrm>
            <a:off x="4507189" y="2878679"/>
            <a:ext cx="729102" cy="373063"/>
          </a:xfrm>
        </p:spPr>
        <p:txBody>
          <a:bodyPr anchor="ctr">
            <a:noAutofit/>
          </a:bodyPr>
          <a:lstStyle>
            <a:lvl1pPr marL="0" indent="0" algn="ctr">
              <a:buNone/>
              <a:defRPr sz="1600">
                <a:latin typeface="Calibri" panose="020F0502020204030204" pitchFamily="34" charset="0"/>
                <a:cs typeface="Calibri" panose="020F0502020204030204" pitchFamily="34" charset="0"/>
              </a:defRPr>
            </a:lvl1pPr>
          </a:lstStyle>
          <a:p>
            <a:r>
              <a:rPr lang="de-DE" dirty="0"/>
              <a:t>22:19</a:t>
            </a:r>
          </a:p>
        </p:txBody>
      </p:sp>
      <p:sp>
        <p:nvSpPr>
          <p:cNvPr id="81" name="Textplatzhalter 32">
            <a:extLst>
              <a:ext uri="{FF2B5EF4-FFF2-40B4-BE49-F238E27FC236}">
                <a16:creationId xmlns:a16="http://schemas.microsoft.com/office/drawing/2014/main" id="{77901136-4042-4DC2-A534-250CC8D786A6}"/>
              </a:ext>
            </a:extLst>
          </p:cNvPr>
          <p:cNvSpPr>
            <a:spLocks noGrp="1"/>
          </p:cNvSpPr>
          <p:nvPr>
            <p:ph type="body" sz="quarter" idx="80" hasCustomPrompt="1"/>
          </p:nvPr>
        </p:nvSpPr>
        <p:spPr>
          <a:xfrm>
            <a:off x="4507454" y="3435729"/>
            <a:ext cx="729102" cy="373063"/>
          </a:xfrm>
        </p:spPr>
        <p:txBody>
          <a:bodyPr anchor="ctr">
            <a:noAutofit/>
          </a:bodyPr>
          <a:lstStyle>
            <a:lvl1pPr marL="0" indent="0" algn="ctr">
              <a:buNone/>
              <a:defRPr sz="1600">
                <a:latin typeface="Calibri" panose="020F0502020204030204" pitchFamily="34" charset="0"/>
                <a:cs typeface="Calibri" panose="020F0502020204030204" pitchFamily="34" charset="0"/>
              </a:defRPr>
            </a:lvl1pPr>
          </a:lstStyle>
          <a:p>
            <a:r>
              <a:rPr lang="de-DE" dirty="0"/>
              <a:t>17:24</a:t>
            </a:r>
          </a:p>
        </p:txBody>
      </p:sp>
      <p:sp>
        <p:nvSpPr>
          <p:cNvPr id="82" name="Textplatzhalter 33">
            <a:extLst>
              <a:ext uri="{FF2B5EF4-FFF2-40B4-BE49-F238E27FC236}">
                <a16:creationId xmlns:a16="http://schemas.microsoft.com/office/drawing/2014/main" id="{54E8AA2A-F129-4DF9-8CA4-E33105DF1711}"/>
              </a:ext>
            </a:extLst>
          </p:cNvPr>
          <p:cNvSpPr>
            <a:spLocks noGrp="1"/>
          </p:cNvSpPr>
          <p:nvPr>
            <p:ph type="body" sz="quarter" idx="81" hasCustomPrompt="1"/>
          </p:nvPr>
        </p:nvSpPr>
        <p:spPr>
          <a:xfrm>
            <a:off x="4513297" y="3978201"/>
            <a:ext cx="729102" cy="373063"/>
          </a:xfrm>
        </p:spPr>
        <p:txBody>
          <a:bodyPr anchor="ctr">
            <a:noAutofit/>
          </a:bodyPr>
          <a:lstStyle>
            <a:lvl1pPr marL="0" indent="0" algn="ctr">
              <a:buNone/>
              <a:defRPr sz="1600">
                <a:latin typeface="Calibri" panose="020F0502020204030204" pitchFamily="34" charset="0"/>
                <a:cs typeface="Calibri" panose="020F0502020204030204" pitchFamily="34" charset="0"/>
              </a:defRPr>
            </a:lvl1pPr>
          </a:lstStyle>
          <a:p>
            <a:r>
              <a:rPr lang="de-DE" dirty="0"/>
              <a:t>29:28</a:t>
            </a:r>
          </a:p>
        </p:txBody>
      </p:sp>
      <p:sp>
        <p:nvSpPr>
          <p:cNvPr id="83" name="Textplatzhalter 34">
            <a:extLst>
              <a:ext uri="{FF2B5EF4-FFF2-40B4-BE49-F238E27FC236}">
                <a16:creationId xmlns:a16="http://schemas.microsoft.com/office/drawing/2014/main" id="{A1816670-A897-441B-A2BE-839B64D2F325}"/>
              </a:ext>
            </a:extLst>
          </p:cNvPr>
          <p:cNvSpPr>
            <a:spLocks noGrp="1"/>
          </p:cNvSpPr>
          <p:nvPr>
            <p:ph type="body" sz="quarter" idx="82" hasCustomPrompt="1"/>
          </p:nvPr>
        </p:nvSpPr>
        <p:spPr>
          <a:xfrm>
            <a:off x="4507014" y="4516097"/>
            <a:ext cx="729102" cy="373063"/>
          </a:xfrm>
        </p:spPr>
        <p:txBody>
          <a:bodyPr anchor="ctr">
            <a:noAutofit/>
          </a:bodyPr>
          <a:lstStyle>
            <a:lvl1pPr marL="0" indent="0" algn="ctr">
              <a:buNone/>
              <a:defRPr sz="1600">
                <a:latin typeface="Calibri" panose="020F0502020204030204" pitchFamily="34" charset="0"/>
                <a:cs typeface="Calibri" panose="020F0502020204030204" pitchFamily="34" charset="0"/>
              </a:defRPr>
            </a:lvl1pPr>
          </a:lstStyle>
          <a:p>
            <a:r>
              <a:rPr lang="de-DE" dirty="0"/>
              <a:t>26:24</a:t>
            </a:r>
          </a:p>
        </p:txBody>
      </p:sp>
      <p:sp>
        <p:nvSpPr>
          <p:cNvPr id="90" name="Textplatzhalter 35">
            <a:extLst>
              <a:ext uri="{FF2B5EF4-FFF2-40B4-BE49-F238E27FC236}">
                <a16:creationId xmlns:a16="http://schemas.microsoft.com/office/drawing/2014/main" id="{B1A7AD73-09EE-4B01-97C2-6757FBABA605}"/>
              </a:ext>
            </a:extLst>
          </p:cNvPr>
          <p:cNvSpPr>
            <a:spLocks noGrp="1"/>
          </p:cNvSpPr>
          <p:nvPr>
            <p:ph type="body" sz="quarter" idx="83" hasCustomPrompt="1"/>
          </p:nvPr>
        </p:nvSpPr>
        <p:spPr>
          <a:xfrm>
            <a:off x="4512857" y="5058569"/>
            <a:ext cx="729102" cy="373063"/>
          </a:xfrm>
        </p:spPr>
        <p:txBody>
          <a:bodyPr anchor="ctr">
            <a:noAutofit/>
          </a:bodyPr>
          <a:lstStyle>
            <a:lvl1pPr marL="0" indent="0" algn="ctr">
              <a:buNone/>
              <a:defRPr sz="1600">
                <a:latin typeface="Calibri" panose="020F0502020204030204" pitchFamily="34" charset="0"/>
                <a:cs typeface="Calibri" panose="020F0502020204030204" pitchFamily="34" charset="0"/>
              </a:defRPr>
            </a:lvl1pPr>
          </a:lstStyle>
          <a:p>
            <a:r>
              <a:rPr lang="de-DE" dirty="0"/>
              <a:t>14:18</a:t>
            </a:r>
          </a:p>
        </p:txBody>
      </p:sp>
      <p:sp>
        <p:nvSpPr>
          <p:cNvPr id="97" name="Textplatzhalter 36">
            <a:extLst>
              <a:ext uri="{FF2B5EF4-FFF2-40B4-BE49-F238E27FC236}">
                <a16:creationId xmlns:a16="http://schemas.microsoft.com/office/drawing/2014/main" id="{A66EF264-A6FD-41CF-9C8D-F6C79CE32DAC}"/>
              </a:ext>
            </a:extLst>
          </p:cNvPr>
          <p:cNvSpPr>
            <a:spLocks noGrp="1"/>
          </p:cNvSpPr>
          <p:nvPr>
            <p:ph type="body" sz="quarter" idx="84" hasCustomPrompt="1"/>
          </p:nvPr>
        </p:nvSpPr>
        <p:spPr>
          <a:xfrm>
            <a:off x="10230862" y="2336207"/>
            <a:ext cx="1168070" cy="373063"/>
          </a:xfrm>
        </p:spPr>
        <p:txBody>
          <a:bodyPr anchor="ctr">
            <a:noAutofit/>
          </a:bodyPr>
          <a:lstStyle>
            <a:lvl1pPr marL="0" indent="0">
              <a:buNone/>
              <a:defRPr sz="1600">
                <a:latin typeface="Calibri" panose="020F0502020204030204" pitchFamily="34" charset="0"/>
                <a:cs typeface="Calibri" panose="020F0502020204030204" pitchFamily="34" charset="0"/>
              </a:defRPr>
            </a:lvl1pPr>
          </a:lstStyle>
          <a:p>
            <a:r>
              <a:rPr lang="de-DE" dirty="0"/>
              <a:t>43. Minute</a:t>
            </a:r>
          </a:p>
        </p:txBody>
      </p:sp>
      <p:sp>
        <p:nvSpPr>
          <p:cNvPr id="98" name="Textplatzhalter 37">
            <a:extLst>
              <a:ext uri="{FF2B5EF4-FFF2-40B4-BE49-F238E27FC236}">
                <a16:creationId xmlns:a16="http://schemas.microsoft.com/office/drawing/2014/main" id="{81B6065D-0A2B-45D3-9D58-2C5EA8CA20A8}"/>
              </a:ext>
            </a:extLst>
          </p:cNvPr>
          <p:cNvSpPr>
            <a:spLocks noGrp="1"/>
          </p:cNvSpPr>
          <p:nvPr>
            <p:ph type="body" sz="quarter" idx="85" hasCustomPrompt="1"/>
          </p:nvPr>
        </p:nvSpPr>
        <p:spPr>
          <a:xfrm>
            <a:off x="10230355" y="2878679"/>
            <a:ext cx="1168070" cy="373063"/>
          </a:xfrm>
        </p:spPr>
        <p:txBody>
          <a:bodyPr anchor="ctr">
            <a:noAutofit/>
          </a:bodyPr>
          <a:lstStyle>
            <a:lvl1pPr marL="0" indent="0">
              <a:buNone/>
              <a:defRPr sz="1600">
                <a:latin typeface="Calibri" panose="020F0502020204030204" pitchFamily="34" charset="0"/>
                <a:cs typeface="Calibri" panose="020F0502020204030204" pitchFamily="34" charset="0"/>
              </a:defRPr>
            </a:lvl1pPr>
          </a:lstStyle>
          <a:p>
            <a:r>
              <a:rPr lang="de-DE" dirty="0"/>
              <a:t>56. Minute</a:t>
            </a:r>
          </a:p>
        </p:txBody>
      </p:sp>
      <p:sp>
        <p:nvSpPr>
          <p:cNvPr id="99" name="Textplatzhalter 38">
            <a:extLst>
              <a:ext uri="{FF2B5EF4-FFF2-40B4-BE49-F238E27FC236}">
                <a16:creationId xmlns:a16="http://schemas.microsoft.com/office/drawing/2014/main" id="{322ABB9E-CAF3-45DE-9A88-3FFA16350F0C}"/>
              </a:ext>
            </a:extLst>
          </p:cNvPr>
          <p:cNvSpPr>
            <a:spLocks noGrp="1"/>
          </p:cNvSpPr>
          <p:nvPr>
            <p:ph type="body" sz="quarter" idx="86" hasCustomPrompt="1"/>
          </p:nvPr>
        </p:nvSpPr>
        <p:spPr>
          <a:xfrm>
            <a:off x="10230620" y="3435729"/>
            <a:ext cx="1168070" cy="373063"/>
          </a:xfrm>
        </p:spPr>
        <p:txBody>
          <a:bodyPr anchor="ctr">
            <a:normAutofit/>
          </a:bodyPr>
          <a:lstStyle>
            <a:lvl1pPr marL="0" indent="0">
              <a:buNone/>
              <a:defRPr sz="1600">
                <a:latin typeface="Calibri" panose="020F0502020204030204" pitchFamily="34" charset="0"/>
                <a:cs typeface="Calibri" panose="020F0502020204030204" pitchFamily="34" charset="0"/>
              </a:defRPr>
            </a:lvl1pPr>
          </a:lstStyle>
          <a:p>
            <a:r>
              <a:rPr lang="de-DE" dirty="0"/>
              <a:t>51. Minute</a:t>
            </a:r>
          </a:p>
        </p:txBody>
      </p:sp>
      <p:sp>
        <p:nvSpPr>
          <p:cNvPr id="100" name="Textplatzhalter 39">
            <a:extLst>
              <a:ext uri="{FF2B5EF4-FFF2-40B4-BE49-F238E27FC236}">
                <a16:creationId xmlns:a16="http://schemas.microsoft.com/office/drawing/2014/main" id="{E6A3D696-2E4D-4BE4-8224-8C0E00364AE8}"/>
              </a:ext>
            </a:extLst>
          </p:cNvPr>
          <p:cNvSpPr>
            <a:spLocks noGrp="1"/>
          </p:cNvSpPr>
          <p:nvPr>
            <p:ph type="body" sz="quarter" idx="87" hasCustomPrompt="1"/>
          </p:nvPr>
        </p:nvSpPr>
        <p:spPr>
          <a:xfrm>
            <a:off x="10236463" y="3978201"/>
            <a:ext cx="1168070" cy="373063"/>
          </a:xfrm>
        </p:spPr>
        <p:txBody>
          <a:bodyPr anchor="ctr">
            <a:noAutofit/>
          </a:bodyPr>
          <a:lstStyle>
            <a:lvl1pPr marL="0" indent="0">
              <a:buNone/>
              <a:defRPr sz="1600">
                <a:latin typeface="Calibri" panose="020F0502020204030204" pitchFamily="34" charset="0"/>
                <a:cs typeface="Calibri" panose="020F0502020204030204" pitchFamily="34" charset="0"/>
              </a:defRPr>
            </a:lvl1pPr>
          </a:lstStyle>
          <a:p>
            <a:r>
              <a:rPr lang="de-DE" dirty="0"/>
              <a:t>58. Minute</a:t>
            </a:r>
          </a:p>
        </p:txBody>
      </p:sp>
      <p:sp>
        <p:nvSpPr>
          <p:cNvPr id="101" name="Textplatzhalter 40">
            <a:extLst>
              <a:ext uri="{FF2B5EF4-FFF2-40B4-BE49-F238E27FC236}">
                <a16:creationId xmlns:a16="http://schemas.microsoft.com/office/drawing/2014/main" id="{6B9E3107-49D0-4DA2-9F07-07D63F75ADBC}"/>
              </a:ext>
            </a:extLst>
          </p:cNvPr>
          <p:cNvSpPr>
            <a:spLocks noGrp="1"/>
          </p:cNvSpPr>
          <p:nvPr>
            <p:ph type="body" sz="quarter" idx="88" hasCustomPrompt="1"/>
          </p:nvPr>
        </p:nvSpPr>
        <p:spPr>
          <a:xfrm>
            <a:off x="10230180" y="4516097"/>
            <a:ext cx="1168070" cy="373063"/>
          </a:xfrm>
        </p:spPr>
        <p:txBody>
          <a:bodyPr anchor="ctr">
            <a:noAutofit/>
          </a:bodyPr>
          <a:lstStyle>
            <a:lvl1pPr marL="0" indent="0">
              <a:buNone/>
              <a:defRPr sz="1600">
                <a:latin typeface="Calibri" panose="020F0502020204030204" pitchFamily="34" charset="0"/>
                <a:cs typeface="Calibri" panose="020F0502020204030204" pitchFamily="34" charset="0"/>
              </a:defRPr>
            </a:lvl1pPr>
          </a:lstStyle>
          <a:p>
            <a:r>
              <a:rPr lang="de-DE" dirty="0"/>
              <a:t>44. Minute</a:t>
            </a:r>
          </a:p>
        </p:txBody>
      </p:sp>
      <p:sp>
        <p:nvSpPr>
          <p:cNvPr id="102" name="Textplatzhalter 41">
            <a:extLst>
              <a:ext uri="{FF2B5EF4-FFF2-40B4-BE49-F238E27FC236}">
                <a16:creationId xmlns:a16="http://schemas.microsoft.com/office/drawing/2014/main" id="{F32E042C-7AD0-41BC-AA78-CFA2D3DC4D99}"/>
              </a:ext>
            </a:extLst>
          </p:cNvPr>
          <p:cNvSpPr>
            <a:spLocks noGrp="1"/>
          </p:cNvSpPr>
          <p:nvPr>
            <p:ph type="body" sz="quarter" idx="89" hasCustomPrompt="1"/>
          </p:nvPr>
        </p:nvSpPr>
        <p:spPr>
          <a:xfrm>
            <a:off x="10236023" y="5058569"/>
            <a:ext cx="1168070" cy="373063"/>
          </a:xfrm>
        </p:spPr>
        <p:txBody>
          <a:bodyPr anchor="ctr">
            <a:noAutofit/>
          </a:bodyPr>
          <a:lstStyle>
            <a:lvl1pPr marL="0" indent="0">
              <a:buNone/>
              <a:defRPr sz="1600">
                <a:latin typeface="Calibri" panose="020F0502020204030204" pitchFamily="34" charset="0"/>
                <a:cs typeface="Calibri" panose="020F0502020204030204" pitchFamily="34" charset="0"/>
              </a:defRPr>
            </a:lvl1pPr>
          </a:lstStyle>
          <a:p>
            <a:r>
              <a:rPr lang="de-DE" dirty="0"/>
              <a:t>38. Minute</a:t>
            </a:r>
          </a:p>
        </p:txBody>
      </p:sp>
      <p:sp>
        <p:nvSpPr>
          <p:cNvPr id="2" name="Datumsplatzhalter 1">
            <a:extLst>
              <a:ext uri="{FF2B5EF4-FFF2-40B4-BE49-F238E27FC236}">
                <a16:creationId xmlns:a16="http://schemas.microsoft.com/office/drawing/2014/main" id="{AF0E0329-FFD4-4DDE-B701-DB51D2253340}"/>
              </a:ext>
            </a:extLst>
          </p:cNvPr>
          <p:cNvSpPr>
            <a:spLocks noGrp="1"/>
          </p:cNvSpPr>
          <p:nvPr>
            <p:ph type="dt" sz="half" idx="90"/>
          </p:nvPr>
        </p:nvSpPr>
        <p:spPr/>
        <p:txBody>
          <a:bodyPr/>
          <a:lstStyle/>
          <a:p>
            <a:fld id="{6A3C2D2F-9B56-4142-A88F-46D745BED3F3}" type="datetime1">
              <a:rPr lang="de-DE" smtClean="0"/>
              <a:t>13.02.2023</a:t>
            </a:fld>
            <a:endParaRPr lang="de-DE" dirty="0"/>
          </a:p>
        </p:txBody>
      </p:sp>
      <p:sp>
        <p:nvSpPr>
          <p:cNvPr id="3" name="Fußzeilenplatzhalter 2">
            <a:extLst>
              <a:ext uri="{FF2B5EF4-FFF2-40B4-BE49-F238E27FC236}">
                <a16:creationId xmlns:a16="http://schemas.microsoft.com/office/drawing/2014/main" id="{8BFA72AD-C07D-4A11-9AFD-39897C80275E}"/>
              </a:ext>
            </a:extLst>
          </p:cNvPr>
          <p:cNvSpPr>
            <a:spLocks noGrp="1"/>
          </p:cNvSpPr>
          <p:nvPr>
            <p:ph type="ftr" sz="quarter" idx="91"/>
          </p:nvPr>
        </p:nvSpPr>
        <p:spPr/>
        <p:txBody>
          <a:bodyPr/>
          <a:lstStyle/>
          <a:p>
            <a:endParaRPr lang="de-DE" dirty="0"/>
          </a:p>
        </p:txBody>
      </p:sp>
      <p:sp>
        <p:nvSpPr>
          <p:cNvPr id="4" name="Foliennummernplatzhalter 3">
            <a:extLst>
              <a:ext uri="{FF2B5EF4-FFF2-40B4-BE49-F238E27FC236}">
                <a16:creationId xmlns:a16="http://schemas.microsoft.com/office/drawing/2014/main" id="{B7A04863-C753-4683-94CB-E357EB8B9E7B}"/>
              </a:ext>
            </a:extLst>
          </p:cNvPr>
          <p:cNvSpPr>
            <a:spLocks noGrp="1"/>
          </p:cNvSpPr>
          <p:nvPr>
            <p:ph type="sldNum" sz="quarter" idx="92"/>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118F9108-2A84-4D18-AEEC-B116E8778B09}"/>
              </a:ext>
            </a:extLst>
          </p:cNvPr>
          <p:cNvSpPr>
            <a:spLocks noGrp="1"/>
          </p:cNvSpPr>
          <p:nvPr>
            <p:ph type="title" hasCustomPrompt="1"/>
          </p:nvPr>
        </p:nvSpPr>
        <p:spPr/>
        <p:txBody>
          <a:bodyPr/>
          <a:lstStyle>
            <a:lvl1pPr>
              <a:defRPr/>
            </a:lvl1pPr>
          </a:lstStyle>
          <a:p>
            <a:r>
              <a:rPr lang="de-DE" dirty="0"/>
              <a:t>HIER KOMMT EINE HEADLINE HIN</a:t>
            </a:r>
          </a:p>
        </p:txBody>
      </p:sp>
      <p:sp>
        <p:nvSpPr>
          <p:cNvPr id="54" name="Textplatzhalter 7">
            <a:extLst>
              <a:ext uri="{FF2B5EF4-FFF2-40B4-BE49-F238E27FC236}">
                <a16:creationId xmlns:a16="http://schemas.microsoft.com/office/drawing/2014/main" id="{24714C47-4F6D-4D0D-8B0C-72599342AA4C}"/>
              </a:ext>
            </a:extLst>
          </p:cNvPr>
          <p:cNvSpPr>
            <a:spLocks noGrp="1"/>
          </p:cNvSpPr>
          <p:nvPr>
            <p:ph type="body" sz="quarter" idx="17" hasCustomPrompt="1"/>
          </p:nvPr>
        </p:nvSpPr>
        <p:spPr>
          <a:xfrm>
            <a:off x="438149" y="1561378"/>
            <a:ext cx="10915650"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912730614"/>
      </p:ext>
    </p:extLst>
  </p:cSld>
  <p:clrMapOvr>
    <a:masterClrMapping/>
  </p:clrMapOvr>
  <p:extLst>
    <p:ext uri="{DCECCB84-F9BA-43D5-87BE-67443E8EF086}">
      <p15:sldGuideLst xmlns:p15="http://schemas.microsoft.com/office/powerpoint/2012/main">
        <p15:guide id="1" orient="horz" pos="2455">
          <p15:clr>
            <a:srgbClr val="FBAE40"/>
          </p15:clr>
        </p15:guide>
        <p15:guide id="2" pos="345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m_1">
    <p:spTree>
      <p:nvGrpSpPr>
        <p:cNvPr id="1" name=""/>
        <p:cNvGrpSpPr/>
        <p:nvPr/>
      </p:nvGrpSpPr>
      <p:grpSpPr>
        <a:xfrm>
          <a:off x="0" y="0"/>
          <a:ext cx="0" cy="0"/>
          <a:chOff x="0" y="0"/>
          <a:chExt cx="0" cy="0"/>
        </a:xfrm>
      </p:grpSpPr>
      <p:graphicFrame>
        <p:nvGraphicFramePr>
          <p:cNvPr id="9" name="Diagrammplatzhalter 9">
            <a:extLst>
              <a:ext uri="{FF2B5EF4-FFF2-40B4-BE49-F238E27FC236}">
                <a16:creationId xmlns:a16="http://schemas.microsoft.com/office/drawing/2014/main" id="{8A30BA73-7034-4250-9737-4C826858D11C}"/>
              </a:ext>
            </a:extLst>
          </p:cNvPr>
          <p:cNvGraphicFramePr>
            <a:graphicFrameLocks/>
          </p:cNvGraphicFramePr>
          <p:nvPr>
            <p:extLst>
              <p:ext uri="{D42A27DB-BD31-4B8C-83A1-F6EECF244321}">
                <p14:modId xmlns:p14="http://schemas.microsoft.com/office/powerpoint/2010/main" val="1964259729"/>
              </p:ext>
            </p:extLst>
          </p:nvPr>
        </p:nvGraphicFramePr>
        <p:xfrm>
          <a:off x="438150" y="2373313"/>
          <a:ext cx="10915650" cy="3665537"/>
        </p:xfrm>
        <a:graphic>
          <a:graphicData uri="http://schemas.openxmlformats.org/drawingml/2006/chart">
            <c:chart xmlns:c="http://schemas.openxmlformats.org/drawingml/2006/chart" xmlns:r="http://schemas.openxmlformats.org/officeDocument/2006/relationships" r:id="rId2"/>
          </a:graphicData>
        </a:graphic>
      </p:graphicFrame>
      <p:sp>
        <p:nvSpPr>
          <p:cNvPr id="3" name="Datumsplatzhalter 2">
            <a:extLst>
              <a:ext uri="{FF2B5EF4-FFF2-40B4-BE49-F238E27FC236}">
                <a16:creationId xmlns:a16="http://schemas.microsoft.com/office/drawing/2014/main" id="{85BCE98D-AD81-461A-92D4-9B2A2B9C11F9}"/>
              </a:ext>
            </a:extLst>
          </p:cNvPr>
          <p:cNvSpPr>
            <a:spLocks noGrp="1"/>
          </p:cNvSpPr>
          <p:nvPr>
            <p:ph type="dt" sz="half" idx="18"/>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C116497C-5FB1-48E4-AF0F-19B38F33DA04}"/>
              </a:ext>
            </a:extLst>
          </p:cNvPr>
          <p:cNvSpPr>
            <a:spLocks noGrp="1"/>
          </p:cNvSpPr>
          <p:nvPr>
            <p:ph type="ftr" sz="quarter" idx="19"/>
          </p:nvPr>
        </p:nvSpPr>
        <p:spPr/>
        <p:txBody>
          <a:bodyPr/>
          <a:lstStyle/>
          <a:p>
            <a:endParaRPr lang="de-DE" dirty="0"/>
          </a:p>
        </p:txBody>
      </p:sp>
      <p:sp>
        <p:nvSpPr>
          <p:cNvPr id="8" name="Foliennummernplatzhalter 7">
            <a:extLst>
              <a:ext uri="{FF2B5EF4-FFF2-40B4-BE49-F238E27FC236}">
                <a16:creationId xmlns:a16="http://schemas.microsoft.com/office/drawing/2014/main" id="{F36575CC-6F07-483B-9FBE-F3C33184CA63}"/>
              </a:ext>
            </a:extLst>
          </p:cNvPr>
          <p:cNvSpPr>
            <a:spLocks noGrp="1"/>
          </p:cNvSpPr>
          <p:nvPr>
            <p:ph type="sldNum" sz="quarter" idx="20"/>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8B3E00D6-B025-47CC-9BF0-7DFF387DABA7}"/>
              </a:ext>
            </a:extLst>
          </p:cNvPr>
          <p:cNvSpPr>
            <a:spLocks noGrp="1"/>
          </p:cNvSpPr>
          <p:nvPr>
            <p:ph type="title" hasCustomPrompt="1"/>
          </p:nvPr>
        </p:nvSpPr>
        <p:spPr/>
        <p:txBody>
          <a:bodyPr/>
          <a:lstStyle>
            <a:lvl1pPr>
              <a:defRPr/>
            </a:lvl1pPr>
          </a:lstStyle>
          <a:p>
            <a:r>
              <a:rPr lang="de-DE" dirty="0"/>
              <a:t>Hier kommt eine </a:t>
            </a:r>
            <a:r>
              <a:rPr lang="de-DE" dirty="0" err="1"/>
              <a:t>HeaDLINE</a:t>
            </a:r>
            <a:r>
              <a:rPr lang="de-DE" dirty="0"/>
              <a:t> HIN</a:t>
            </a:r>
          </a:p>
        </p:txBody>
      </p:sp>
      <p:sp>
        <p:nvSpPr>
          <p:cNvPr id="10" name="Textplatzhalter 7">
            <a:extLst>
              <a:ext uri="{FF2B5EF4-FFF2-40B4-BE49-F238E27FC236}">
                <a16:creationId xmlns:a16="http://schemas.microsoft.com/office/drawing/2014/main" id="{3F4172CB-4350-4875-989A-8908998938EC}"/>
              </a:ext>
            </a:extLst>
          </p:cNvPr>
          <p:cNvSpPr>
            <a:spLocks noGrp="1"/>
          </p:cNvSpPr>
          <p:nvPr>
            <p:ph type="body" sz="quarter" idx="17" hasCustomPrompt="1"/>
          </p:nvPr>
        </p:nvSpPr>
        <p:spPr>
          <a:xfrm>
            <a:off x="438149" y="1561378"/>
            <a:ext cx="10915650"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906738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_Grafik">
    <p:spTree>
      <p:nvGrpSpPr>
        <p:cNvPr id="1" name=""/>
        <p:cNvGrpSpPr/>
        <p:nvPr/>
      </p:nvGrpSpPr>
      <p:grpSpPr>
        <a:xfrm>
          <a:off x="0" y="0"/>
          <a:ext cx="0" cy="0"/>
          <a:chOff x="0" y="0"/>
          <a:chExt cx="0" cy="0"/>
        </a:xfrm>
      </p:grpSpPr>
      <p:sp>
        <p:nvSpPr>
          <p:cNvPr id="20" name="Inhaltsplatzhalter 4">
            <a:extLst>
              <a:ext uri="{FF2B5EF4-FFF2-40B4-BE49-F238E27FC236}">
                <a16:creationId xmlns:a16="http://schemas.microsoft.com/office/drawing/2014/main" id="{2F283201-511D-4DE7-8B9D-B1EF0C89AF20}"/>
              </a:ext>
            </a:extLst>
          </p:cNvPr>
          <p:cNvSpPr>
            <a:spLocks noGrp="1"/>
          </p:cNvSpPr>
          <p:nvPr>
            <p:ph sz="quarter" idx="29" hasCustomPrompt="1"/>
          </p:nvPr>
        </p:nvSpPr>
        <p:spPr>
          <a:xfrm>
            <a:off x="3711576" y="2297861"/>
            <a:ext cx="1154112" cy="1154112"/>
          </a:xfrm>
          <a:prstGeom prst="ellipse">
            <a:avLst/>
          </a:prstGeom>
          <a:solidFill>
            <a:srgbClr val="F6C92A"/>
          </a:solidFill>
          <a:ln>
            <a:noFill/>
          </a:ln>
        </p:spPr>
        <p:txBody>
          <a:bodyPr anchor="ctr">
            <a:normAutofit/>
          </a:bodyPr>
          <a:lstStyle>
            <a:lvl1pPr marL="0" indent="0" algn="ctr">
              <a:buNone/>
              <a:defRPr sz="1400">
                <a:solidFill>
                  <a:schemeClr val="tx1"/>
                </a:solidFill>
                <a:latin typeface="Calibri" panose="020F0502020204030204" pitchFamily="34" charset="0"/>
                <a:cs typeface="Calibri" panose="020F0502020204030204" pitchFamily="34" charset="0"/>
              </a:defRPr>
            </a:lvl1pPr>
          </a:lstStyle>
          <a:p>
            <a:pPr lvl="0"/>
            <a:r>
              <a:rPr lang="de-DE" dirty="0"/>
              <a:t>Spieler</a:t>
            </a:r>
          </a:p>
        </p:txBody>
      </p:sp>
      <p:cxnSp>
        <p:nvCxnSpPr>
          <p:cNvPr id="19" name="Gerader Verbinder 18">
            <a:extLst>
              <a:ext uri="{FF2B5EF4-FFF2-40B4-BE49-F238E27FC236}">
                <a16:creationId xmlns:a16="http://schemas.microsoft.com/office/drawing/2014/main" id="{C3BC8266-CBD6-4799-848F-64C3B9D08469}"/>
              </a:ext>
            </a:extLst>
          </p:cNvPr>
          <p:cNvCxnSpPr>
            <a:cxnSpLocks/>
          </p:cNvCxnSpPr>
          <p:nvPr/>
        </p:nvCxnSpPr>
        <p:spPr>
          <a:xfrm>
            <a:off x="4665266" y="3462800"/>
            <a:ext cx="402034" cy="421085"/>
          </a:xfrm>
          <a:prstGeom prst="line">
            <a:avLst/>
          </a:prstGeom>
          <a:ln w="38100" cap="rnd">
            <a:solidFill>
              <a:srgbClr val="282937"/>
            </a:solidFill>
            <a:round/>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8DDC8AA-F431-4F15-82D2-01B5D060E2DF}"/>
              </a:ext>
            </a:extLst>
          </p:cNvPr>
          <p:cNvCxnSpPr>
            <a:cxnSpLocks/>
          </p:cNvCxnSpPr>
          <p:nvPr/>
        </p:nvCxnSpPr>
        <p:spPr>
          <a:xfrm>
            <a:off x="7081043" y="5339622"/>
            <a:ext cx="453232" cy="110331"/>
          </a:xfrm>
          <a:prstGeom prst="line">
            <a:avLst/>
          </a:prstGeom>
          <a:ln w="38100" cap="rnd">
            <a:solidFill>
              <a:srgbClr val="282937"/>
            </a:solidFill>
            <a:round/>
          </a:ln>
        </p:spPr>
        <p:style>
          <a:lnRef idx="1">
            <a:schemeClr val="accent1"/>
          </a:lnRef>
          <a:fillRef idx="0">
            <a:schemeClr val="accent1"/>
          </a:fillRef>
          <a:effectRef idx="0">
            <a:schemeClr val="accent1"/>
          </a:effectRef>
          <a:fontRef idx="minor">
            <a:schemeClr val="tx1"/>
          </a:fontRef>
        </p:style>
      </p:cxnSp>
      <p:sp>
        <p:nvSpPr>
          <p:cNvPr id="28" name="Textplatzhalter 27">
            <a:extLst>
              <a:ext uri="{FF2B5EF4-FFF2-40B4-BE49-F238E27FC236}">
                <a16:creationId xmlns:a16="http://schemas.microsoft.com/office/drawing/2014/main" id="{E888B9CF-93FB-49E9-9C83-6580CADDED25}"/>
              </a:ext>
            </a:extLst>
          </p:cNvPr>
          <p:cNvSpPr>
            <a:spLocks noGrp="1"/>
          </p:cNvSpPr>
          <p:nvPr>
            <p:ph type="body" sz="quarter" idx="24" hasCustomPrompt="1"/>
          </p:nvPr>
        </p:nvSpPr>
        <p:spPr>
          <a:xfrm>
            <a:off x="4865688" y="2676987"/>
            <a:ext cx="1525587" cy="420688"/>
          </a:xfrm>
        </p:spPr>
        <p:txBody>
          <a:bodyPr>
            <a:noAutofit/>
          </a:bodyPr>
          <a:lstStyle>
            <a:lvl1pPr marL="0" indent="0">
              <a:buNone/>
              <a:defRPr sz="1200">
                <a:latin typeface="Calibri" panose="020F0502020204030204" pitchFamily="34" charset="0"/>
                <a:cs typeface="Calibri" panose="020F0502020204030204" pitchFamily="34" charset="0"/>
              </a:defRPr>
            </a:lvl1pPr>
          </a:lstStyle>
          <a:p>
            <a:pPr lvl="0"/>
            <a:r>
              <a:rPr lang="de-DE" dirty="0"/>
              <a:t>Hier steht</a:t>
            </a:r>
            <a:br>
              <a:rPr lang="de-DE" dirty="0"/>
            </a:br>
            <a:r>
              <a:rPr lang="de-DE" dirty="0"/>
              <a:t>etwas dazu.</a:t>
            </a:r>
          </a:p>
        </p:txBody>
      </p:sp>
      <p:sp>
        <p:nvSpPr>
          <p:cNvPr id="3" name="Inhaltsplatzhalter 2">
            <a:extLst>
              <a:ext uri="{FF2B5EF4-FFF2-40B4-BE49-F238E27FC236}">
                <a16:creationId xmlns:a16="http://schemas.microsoft.com/office/drawing/2014/main" id="{8110083B-9670-4EC8-95A8-EF64932868B2}"/>
              </a:ext>
            </a:extLst>
          </p:cNvPr>
          <p:cNvSpPr>
            <a:spLocks noGrp="1"/>
          </p:cNvSpPr>
          <p:nvPr>
            <p:ph sz="quarter" idx="26" hasCustomPrompt="1"/>
          </p:nvPr>
        </p:nvSpPr>
        <p:spPr>
          <a:xfrm>
            <a:off x="4810125" y="3648426"/>
            <a:ext cx="2270918" cy="2270918"/>
          </a:xfrm>
          <a:prstGeom prst="ellipse">
            <a:avLst/>
          </a:prstGeom>
          <a:noFill/>
          <a:ln w="82550">
            <a:solidFill>
              <a:srgbClr val="E52F3D"/>
            </a:solidFill>
          </a:ln>
        </p:spPr>
        <p:txBody>
          <a:bodyPr anchor="ctr">
            <a:normAutofit/>
          </a:bodyPr>
          <a:lstStyle>
            <a:lvl1pPr marL="0" indent="0" algn="ctr">
              <a:buNone/>
              <a:defRPr sz="3200" b="1" cap="all" baseline="0">
                <a:latin typeface="Calibri" panose="020F0502020204030204" pitchFamily="34" charset="0"/>
                <a:cs typeface="Calibri" panose="020F0502020204030204" pitchFamily="34" charset="0"/>
              </a:defRPr>
            </a:lvl1pPr>
          </a:lstStyle>
          <a:p>
            <a:pPr lvl="0"/>
            <a:r>
              <a:rPr lang="de-DE" cap="all" baseline="0" dirty="0"/>
              <a:t>Info </a:t>
            </a:r>
            <a:r>
              <a:rPr lang="de-DE" cap="all" baseline="0" dirty="0" err="1"/>
              <a:t>grafik</a:t>
            </a:r>
            <a:endParaRPr lang="de-DE" dirty="0"/>
          </a:p>
        </p:txBody>
      </p:sp>
      <p:sp>
        <p:nvSpPr>
          <p:cNvPr id="5" name="Inhaltsplatzhalter 4">
            <a:extLst>
              <a:ext uri="{FF2B5EF4-FFF2-40B4-BE49-F238E27FC236}">
                <a16:creationId xmlns:a16="http://schemas.microsoft.com/office/drawing/2014/main" id="{55817504-A5D6-432C-9267-D43944CBB85D}"/>
              </a:ext>
            </a:extLst>
          </p:cNvPr>
          <p:cNvSpPr>
            <a:spLocks noGrp="1"/>
          </p:cNvSpPr>
          <p:nvPr>
            <p:ph sz="quarter" idx="27" hasCustomPrompt="1"/>
          </p:nvPr>
        </p:nvSpPr>
        <p:spPr>
          <a:xfrm>
            <a:off x="7743978" y="5110325"/>
            <a:ext cx="1095374" cy="1095374"/>
          </a:xfrm>
          <a:prstGeom prst="ellipse">
            <a:avLst/>
          </a:prstGeom>
          <a:solidFill>
            <a:srgbClr val="20242E"/>
          </a:solidFill>
          <a:ln>
            <a:noFill/>
          </a:ln>
        </p:spPr>
        <p:txBody>
          <a:bodyPr anchor="ctr">
            <a:normAutofit/>
          </a:bodyPr>
          <a:lstStyle>
            <a:lvl1pPr marL="0" indent="0" algn="ctr">
              <a:buNone/>
              <a:defRPr sz="1400">
                <a:solidFill>
                  <a:schemeClr val="bg1"/>
                </a:solidFill>
                <a:latin typeface="Calibri" panose="020F0502020204030204" pitchFamily="34" charset="0"/>
                <a:cs typeface="Calibri" panose="020F0502020204030204" pitchFamily="34" charset="0"/>
              </a:defRPr>
            </a:lvl1pPr>
          </a:lstStyle>
          <a:p>
            <a:pPr lvl="0"/>
            <a:r>
              <a:rPr lang="de-DE" dirty="0"/>
              <a:t>Wichtig</a:t>
            </a:r>
          </a:p>
        </p:txBody>
      </p:sp>
      <p:sp>
        <p:nvSpPr>
          <p:cNvPr id="18" name="Inhaltsplatzhalter 4">
            <a:extLst>
              <a:ext uri="{FF2B5EF4-FFF2-40B4-BE49-F238E27FC236}">
                <a16:creationId xmlns:a16="http://schemas.microsoft.com/office/drawing/2014/main" id="{F74EAC10-0123-4B3D-8B4C-0731C8C83F91}"/>
              </a:ext>
            </a:extLst>
          </p:cNvPr>
          <p:cNvSpPr>
            <a:spLocks noGrp="1"/>
          </p:cNvSpPr>
          <p:nvPr>
            <p:ph sz="quarter" idx="28" hasCustomPrompt="1"/>
          </p:nvPr>
        </p:nvSpPr>
        <p:spPr>
          <a:xfrm>
            <a:off x="3514724" y="3004411"/>
            <a:ext cx="501648" cy="501648"/>
          </a:xfrm>
          <a:prstGeom prst="ellipse">
            <a:avLst/>
          </a:prstGeom>
          <a:solidFill>
            <a:srgbClr val="20242E"/>
          </a:solidFill>
          <a:ln>
            <a:noFill/>
          </a:ln>
        </p:spPr>
        <p:txBody>
          <a:bodyPr anchor="ctr">
            <a:normAutofit/>
          </a:bodyPr>
          <a:lstStyle>
            <a:lvl1pPr marL="0" indent="0" algn="ctr">
              <a:buNone/>
              <a:defRPr sz="1400">
                <a:solidFill>
                  <a:schemeClr val="bg1"/>
                </a:solidFill>
                <a:latin typeface="Calibri" panose="020F0502020204030204" pitchFamily="34" charset="0"/>
                <a:cs typeface="Calibri" panose="020F0502020204030204" pitchFamily="34" charset="0"/>
              </a:defRPr>
            </a:lvl1pPr>
          </a:lstStyle>
          <a:p>
            <a:pPr lvl="0"/>
            <a:r>
              <a:rPr lang="de-DE" dirty="0"/>
              <a:t>5</a:t>
            </a:r>
          </a:p>
        </p:txBody>
      </p:sp>
      <p:sp>
        <p:nvSpPr>
          <p:cNvPr id="2" name="Datumsplatzhalter 1">
            <a:extLst>
              <a:ext uri="{FF2B5EF4-FFF2-40B4-BE49-F238E27FC236}">
                <a16:creationId xmlns:a16="http://schemas.microsoft.com/office/drawing/2014/main" id="{EC3D2FA6-AE77-4C77-8200-A22D38E2CBD8}"/>
              </a:ext>
            </a:extLst>
          </p:cNvPr>
          <p:cNvSpPr>
            <a:spLocks noGrp="1"/>
          </p:cNvSpPr>
          <p:nvPr>
            <p:ph type="dt" sz="half" idx="30"/>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AB78D6DC-D6A6-4B4C-9B01-AE3FAA5AEB11}"/>
              </a:ext>
            </a:extLst>
          </p:cNvPr>
          <p:cNvSpPr>
            <a:spLocks noGrp="1"/>
          </p:cNvSpPr>
          <p:nvPr>
            <p:ph type="ftr" sz="quarter" idx="31"/>
          </p:nvPr>
        </p:nvSpPr>
        <p:spPr/>
        <p:txBody>
          <a:bodyPr/>
          <a:lstStyle/>
          <a:p>
            <a:endParaRPr lang="de-DE" dirty="0"/>
          </a:p>
        </p:txBody>
      </p:sp>
      <p:sp>
        <p:nvSpPr>
          <p:cNvPr id="6" name="Foliennummernplatzhalter 5">
            <a:extLst>
              <a:ext uri="{FF2B5EF4-FFF2-40B4-BE49-F238E27FC236}">
                <a16:creationId xmlns:a16="http://schemas.microsoft.com/office/drawing/2014/main" id="{D8C4BEB5-9C8C-4E23-8BF0-3CAE0A038AB0}"/>
              </a:ext>
            </a:extLst>
          </p:cNvPr>
          <p:cNvSpPr>
            <a:spLocks noGrp="1"/>
          </p:cNvSpPr>
          <p:nvPr>
            <p:ph type="sldNum" sz="quarter" idx="32"/>
          </p:nvPr>
        </p:nvSpPr>
        <p:spPr/>
        <p:txBody>
          <a:bodyPr/>
          <a:lstStyle/>
          <a:p>
            <a:fld id="{096776BD-8EC8-4638-91DB-0945096743CB}" type="slidenum">
              <a:rPr lang="de-DE" smtClean="0"/>
              <a:pPr/>
              <a:t>‹Nr.›</a:t>
            </a:fld>
            <a:endParaRPr lang="de-DE" dirty="0"/>
          </a:p>
        </p:txBody>
      </p:sp>
      <p:sp>
        <p:nvSpPr>
          <p:cNvPr id="7" name="Titel 6">
            <a:extLst>
              <a:ext uri="{FF2B5EF4-FFF2-40B4-BE49-F238E27FC236}">
                <a16:creationId xmlns:a16="http://schemas.microsoft.com/office/drawing/2014/main" id="{06BA8EBD-4DAE-48C9-B057-24A0451BAA29}"/>
              </a:ext>
            </a:extLst>
          </p:cNvPr>
          <p:cNvSpPr>
            <a:spLocks noGrp="1"/>
          </p:cNvSpPr>
          <p:nvPr>
            <p:ph type="title" hasCustomPrompt="1"/>
          </p:nvPr>
        </p:nvSpPr>
        <p:spPr/>
        <p:txBody>
          <a:bodyPr/>
          <a:lstStyle>
            <a:lvl1pPr>
              <a:defRPr/>
            </a:lvl1pPr>
          </a:lstStyle>
          <a:p>
            <a:r>
              <a:rPr lang="de-DE" dirty="0"/>
              <a:t>Hier kommt eine </a:t>
            </a:r>
            <a:r>
              <a:rPr lang="de-DE" dirty="0" err="1"/>
              <a:t>headline</a:t>
            </a:r>
            <a:r>
              <a:rPr lang="de-DE" dirty="0"/>
              <a:t> hin</a:t>
            </a:r>
          </a:p>
        </p:txBody>
      </p:sp>
      <p:sp>
        <p:nvSpPr>
          <p:cNvPr id="16" name="Textplatzhalter 7">
            <a:extLst>
              <a:ext uri="{FF2B5EF4-FFF2-40B4-BE49-F238E27FC236}">
                <a16:creationId xmlns:a16="http://schemas.microsoft.com/office/drawing/2014/main" id="{FBE679E3-895F-41E8-BFBA-2B9AD8840622}"/>
              </a:ext>
            </a:extLst>
          </p:cNvPr>
          <p:cNvSpPr>
            <a:spLocks noGrp="1"/>
          </p:cNvSpPr>
          <p:nvPr>
            <p:ph type="body" sz="quarter" idx="17" hasCustomPrompt="1"/>
          </p:nvPr>
        </p:nvSpPr>
        <p:spPr>
          <a:xfrm>
            <a:off x="438149" y="1561378"/>
            <a:ext cx="10915650"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3006003513"/>
      </p:ext>
    </p:extLst>
  </p:cSld>
  <p:clrMapOvr>
    <a:masterClrMapping/>
  </p:clrMapOvr>
  <p:extLst>
    <p:ext uri="{DCECCB84-F9BA-43D5-87BE-67443E8EF086}">
      <p15:sldGuideLst xmlns:p15="http://schemas.microsoft.com/office/powerpoint/2012/main">
        <p15:guide id="1" orient="horz" pos="2455">
          <p15:clr>
            <a:srgbClr val="FBAE40"/>
          </p15:clr>
        </p15:guide>
        <p15:guide id="2" pos="345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ontak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58BCC55-6DE6-4474-93CE-014784507ACF}"/>
              </a:ext>
            </a:extLst>
          </p:cNvPr>
          <p:cNvSpPr/>
          <p:nvPr/>
        </p:nvSpPr>
        <p:spPr>
          <a:xfrm>
            <a:off x="0" y="-2"/>
            <a:ext cx="3448050" cy="3429001"/>
          </a:xfrm>
          <a:prstGeom prst="rect">
            <a:avLst/>
          </a:prstGeom>
          <a:solidFill>
            <a:srgbClr val="20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8309966-F56C-4AED-9DC3-2029DD90A5BC}"/>
              </a:ext>
            </a:extLst>
          </p:cNvPr>
          <p:cNvSpPr/>
          <p:nvPr/>
        </p:nvSpPr>
        <p:spPr>
          <a:xfrm>
            <a:off x="0" y="3428999"/>
            <a:ext cx="3448050" cy="3429001"/>
          </a:xfrm>
          <a:prstGeom prst="rect">
            <a:avLst/>
          </a:prstGeom>
          <a:solidFill>
            <a:srgbClr val="F6C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6C92A"/>
              </a:solidFill>
            </a:endParaRPr>
          </a:p>
        </p:txBody>
      </p:sp>
      <p:sp>
        <p:nvSpPr>
          <p:cNvPr id="14" name="Teilkreis 13">
            <a:extLst>
              <a:ext uri="{FF2B5EF4-FFF2-40B4-BE49-F238E27FC236}">
                <a16:creationId xmlns:a16="http://schemas.microsoft.com/office/drawing/2014/main" id="{EFE87031-E9C6-43EC-9A07-B75A3EB472A1}"/>
              </a:ext>
            </a:extLst>
          </p:cNvPr>
          <p:cNvSpPr/>
          <p:nvPr/>
        </p:nvSpPr>
        <p:spPr>
          <a:xfrm>
            <a:off x="1370056" y="1316475"/>
            <a:ext cx="4225049" cy="4225049"/>
          </a:xfrm>
          <a:prstGeom prst="pie">
            <a:avLst>
              <a:gd name="adj1" fmla="val 5395151"/>
              <a:gd name="adj2" fmla="val 16200000"/>
            </a:avLst>
          </a:prstGeom>
          <a:no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6" name="Textplatzhalter 3">
            <a:extLst>
              <a:ext uri="{FF2B5EF4-FFF2-40B4-BE49-F238E27FC236}">
                <a16:creationId xmlns:a16="http://schemas.microsoft.com/office/drawing/2014/main" id="{890AD55D-2D30-4E94-B074-686AC81F85A5}"/>
              </a:ext>
            </a:extLst>
          </p:cNvPr>
          <p:cNvSpPr>
            <a:spLocks noGrp="1"/>
          </p:cNvSpPr>
          <p:nvPr>
            <p:ph type="body" sz="quarter" idx="17" hasCustomPrompt="1"/>
          </p:nvPr>
        </p:nvSpPr>
        <p:spPr>
          <a:xfrm>
            <a:off x="3909610" y="1398841"/>
            <a:ext cx="5445067" cy="448574"/>
          </a:xfrm>
        </p:spPr>
        <p:txBody>
          <a:bodyPr anchor="ctr">
            <a:noAutofit/>
          </a:bodyPr>
          <a:lstStyle>
            <a:lvl1pPr marL="0" indent="0">
              <a:buNone/>
              <a:defRPr sz="2800" b="1" cap="all" baseline="0">
                <a:latin typeface="Calibri" panose="020F0502020204030204" pitchFamily="34" charset="0"/>
                <a:cs typeface="Calibri" panose="020F0502020204030204" pitchFamily="34" charset="0"/>
              </a:defRPr>
            </a:lvl1pPr>
          </a:lstStyle>
          <a:p>
            <a:pPr lvl="0"/>
            <a:r>
              <a:rPr lang="de-DE" dirty="0"/>
              <a:t>Max Mustermann</a:t>
            </a:r>
          </a:p>
        </p:txBody>
      </p:sp>
      <p:sp>
        <p:nvSpPr>
          <p:cNvPr id="27" name="Textplatzhalter 6">
            <a:extLst>
              <a:ext uri="{FF2B5EF4-FFF2-40B4-BE49-F238E27FC236}">
                <a16:creationId xmlns:a16="http://schemas.microsoft.com/office/drawing/2014/main" id="{61DCCE01-07F3-4FE8-9DBC-370044DDCE32}"/>
              </a:ext>
            </a:extLst>
          </p:cNvPr>
          <p:cNvSpPr>
            <a:spLocks noGrp="1"/>
          </p:cNvSpPr>
          <p:nvPr>
            <p:ph type="body" sz="quarter" idx="18" hasCustomPrompt="1"/>
          </p:nvPr>
        </p:nvSpPr>
        <p:spPr>
          <a:xfrm>
            <a:off x="3903263" y="1897362"/>
            <a:ext cx="4589463" cy="431770"/>
          </a:xfrm>
        </p:spPr>
        <p:txBody>
          <a:bodyPr anchor="ctr"/>
          <a:lstStyle>
            <a:lvl1pPr marL="0" indent="0">
              <a:buNone/>
              <a:defRPr>
                <a:latin typeface="Calibri Light" panose="020F0302020204030204" pitchFamily="34" charset="0"/>
                <a:cs typeface="Calibri Light" panose="020F0302020204030204" pitchFamily="34" charset="0"/>
              </a:defRPr>
            </a:lvl1pPr>
          </a:lstStyle>
          <a:p>
            <a:pPr lvl="0"/>
            <a:r>
              <a:rPr lang="de-DE" dirty="0"/>
              <a:t>Grafik und Design</a:t>
            </a:r>
          </a:p>
        </p:txBody>
      </p:sp>
      <p:sp>
        <p:nvSpPr>
          <p:cNvPr id="28" name="Textplatzhalter 6">
            <a:extLst>
              <a:ext uri="{FF2B5EF4-FFF2-40B4-BE49-F238E27FC236}">
                <a16:creationId xmlns:a16="http://schemas.microsoft.com/office/drawing/2014/main" id="{0DD63B85-5634-40B5-8A84-39DFF800B65C}"/>
              </a:ext>
            </a:extLst>
          </p:cNvPr>
          <p:cNvSpPr>
            <a:spLocks noGrp="1"/>
          </p:cNvSpPr>
          <p:nvPr>
            <p:ph type="body" sz="quarter" idx="19" hasCustomPrompt="1"/>
          </p:nvPr>
        </p:nvSpPr>
        <p:spPr>
          <a:xfrm>
            <a:off x="3903263" y="2329132"/>
            <a:ext cx="4589463" cy="431770"/>
          </a:xfrm>
        </p:spPr>
        <p:txBody>
          <a:bodyPr anchor="ctr"/>
          <a:lstStyle>
            <a:lvl1pPr marL="0" indent="0">
              <a:buNone/>
              <a:defRPr>
                <a:latin typeface="Calibri Light" panose="020F0302020204030204" pitchFamily="34" charset="0"/>
                <a:cs typeface="Calibri Light" panose="020F0302020204030204" pitchFamily="34" charset="0"/>
              </a:defRPr>
            </a:lvl1pPr>
          </a:lstStyle>
          <a:p>
            <a:pPr lvl="0"/>
            <a:r>
              <a:rPr lang="de-DE" dirty="0" err="1"/>
              <a:t>Graphic</a:t>
            </a:r>
            <a:r>
              <a:rPr lang="de-DE" dirty="0"/>
              <a:t> and Design</a:t>
            </a:r>
          </a:p>
        </p:txBody>
      </p:sp>
      <p:sp>
        <p:nvSpPr>
          <p:cNvPr id="29" name="Textfeld 28">
            <a:extLst>
              <a:ext uri="{FF2B5EF4-FFF2-40B4-BE49-F238E27FC236}">
                <a16:creationId xmlns:a16="http://schemas.microsoft.com/office/drawing/2014/main" id="{CBE30A7A-3F07-4234-95E8-8A03885297AE}"/>
              </a:ext>
            </a:extLst>
          </p:cNvPr>
          <p:cNvSpPr txBox="1"/>
          <p:nvPr/>
        </p:nvSpPr>
        <p:spPr>
          <a:xfrm>
            <a:off x="3807894" y="3174522"/>
            <a:ext cx="3157267" cy="923330"/>
          </a:xfrm>
          <a:prstGeom prst="rect">
            <a:avLst/>
          </a:prstGeom>
          <a:noFill/>
        </p:spPr>
        <p:txBody>
          <a:bodyPr wrap="square" rtlCol="0">
            <a:spAutoFit/>
          </a:bodyPr>
          <a:lstStyle/>
          <a:p>
            <a:r>
              <a:rPr lang="de-DE" dirty="0">
                <a:solidFill>
                  <a:srgbClr val="20242E"/>
                </a:solidFill>
                <a:latin typeface="Calibri" panose="020F0502020204030204" pitchFamily="34" charset="0"/>
                <a:cs typeface="Calibri" panose="020F0502020204030204" pitchFamily="34" charset="0"/>
              </a:rPr>
              <a:t>Deutscher Handballbund e.V.</a:t>
            </a:r>
          </a:p>
          <a:p>
            <a:r>
              <a:rPr lang="de-DE" dirty="0">
                <a:solidFill>
                  <a:srgbClr val="20242E"/>
                </a:solidFill>
                <a:latin typeface="Calibri" panose="020F0502020204030204" pitchFamily="34" charset="0"/>
                <a:cs typeface="Calibri" panose="020F0502020204030204" pitchFamily="34" charset="0"/>
              </a:rPr>
              <a:t>Strobelallee 56</a:t>
            </a:r>
          </a:p>
          <a:p>
            <a:r>
              <a:rPr lang="de-DE" dirty="0">
                <a:solidFill>
                  <a:srgbClr val="20242E"/>
                </a:solidFill>
                <a:latin typeface="Calibri" panose="020F0502020204030204" pitchFamily="34" charset="0"/>
                <a:cs typeface="Calibri" panose="020F0502020204030204" pitchFamily="34" charset="0"/>
              </a:rPr>
              <a:t>44139 Dortmund</a:t>
            </a:r>
          </a:p>
        </p:txBody>
      </p:sp>
      <p:sp>
        <p:nvSpPr>
          <p:cNvPr id="31" name="Textfeld 30">
            <a:extLst>
              <a:ext uri="{FF2B5EF4-FFF2-40B4-BE49-F238E27FC236}">
                <a16:creationId xmlns:a16="http://schemas.microsoft.com/office/drawing/2014/main" id="{7AF2829B-4A53-4DA0-AC3C-CF7626B8D0D4}"/>
              </a:ext>
            </a:extLst>
          </p:cNvPr>
          <p:cNvSpPr txBox="1"/>
          <p:nvPr/>
        </p:nvSpPr>
        <p:spPr>
          <a:xfrm>
            <a:off x="3877385" y="315001"/>
            <a:ext cx="4589463" cy="707886"/>
          </a:xfrm>
          <a:prstGeom prst="rect">
            <a:avLst/>
          </a:prstGeom>
          <a:noFill/>
        </p:spPr>
        <p:txBody>
          <a:bodyPr wrap="square" rtlCol="0">
            <a:spAutoFit/>
          </a:bodyPr>
          <a:lstStyle/>
          <a:p>
            <a:r>
              <a:rPr lang="de-DE" sz="4000" b="1" cap="all" baseline="0" dirty="0">
                <a:solidFill>
                  <a:srgbClr val="20242E"/>
                </a:solidFill>
                <a:latin typeface="Calibri" panose="020F0502020204030204" pitchFamily="34" charset="0"/>
                <a:cs typeface="Calibri" panose="020F0502020204030204" pitchFamily="34" charset="0"/>
              </a:rPr>
              <a:t>Kontakt</a:t>
            </a:r>
          </a:p>
        </p:txBody>
      </p:sp>
      <p:sp>
        <p:nvSpPr>
          <p:cNvPr id="3" name="Textplatzhalter 2">
            <a:extLst>
              <a:ext uri="{FF2B5EF4-FFF2-40B4-BE49-F238E27FC236}">
                <a16:creationId xmlns:a16="http://schemas.microsoft.com/office/drawing/2014/main" id="{6ADB03CA-1BE9-4E8E-B6F4-5E1515AADFFE}"/>
              </a:ext>
            </a:extLst>
          </p:cNvPr>
          <p:cNvSpPr>
            <a:spLocks noGrp="1"/>
          </p:cNvSpPr>
          <p:nvPr>
            <p:ph type="body" sz="quarter" idx="20" hasCustomPrompt="1"/>
          </p:nvPr>
        </p:nvSpPr>
        <p:spPr>
          <a:xfrm>
            <a:off x="4322773" y="4382251"/>
            <a:ext cx="3312846" cy="810478"/>
          </a:xfrm>
        </p:spPr>
        <p:txBody>
          <a:bodyPr>
            <a:noAutofit/>
          </a:bodyPr>
          <a:lstStyle>
            <a:lvl1pPr marL="0" indent="0">
              <a:lnSpc>
                <a:spcPct val="100000"/>
              </a:lnSpc>
              <a:spcBef>
                <a:spcPts val="50"/>
              </a:spcBef>
              <a:buNone/>
              <a:defRPr sz="1500">
                <a:latin typeface="Calibri" panose="020F0502020204030204" pitchFamily="34" charset="0"/>
                <a:cs typeface="Calibri" panose="020F0502020204030204" pitchFamily="34" charset="0"/>
              </a:defRPr>
            </a:lvl1pPr>
          </a:lstStyle>
          <a:p>
            <a:pPr lvl="0"/>
            <a:r>
              <a:rPr lang="de-DE" dirty="0"/>
              <a:t>+49 231 911 91-29</a:t>
            </a:r>
          </a:p>
          <a:p>
            <a:pPr lvl="0"/>
            <a:r>
              <a:rPr lang="de-DE" dirty="0"/>
              <a:t>+49 160 98 351 968</a:t>
            </a:r>
          </a:p>
          <a:p>
            <a:pPr lvl="0"/>
            <a:r>
              <a:rPr lang="de-DE" dirty="0"/>
              <a:t>sarah.bargfrede@dhb.de</a:t>
            </a:r>
          </a:p>
        </p:txBody>
      </p:sp>
      <p:sp>
        <p:nvSpPr>
          <p:cNvPr id="4" name="Textfeld 3">
            <a:extLst>
              <a:ext uri="{FF2B5EF4-FFF2-40B4-BE49-F238E27FC236}">
                <a16:creationId xmlns:a16="http://schemas.microsoft.com/office/drawing/2014/main" id="{C35F90FA-2193-47EF-8C8B-F812CB003C43}"/>
              </a:ext>
            </a:extLst>
          </p:cNvPr>
          <p:cNvSpPr txBox="1"/>
          <p:nvPr/>
        </p:nvSpPr>
        <p:spPr>
          <a:xfrm>
            <a:off x="3894796" y="4383867"/>
            <a:ext cx="433346" cy="810478"/>
          </a:xfrm>
          <a:prstGeom prst="rect">
            <a:avLst/>
          </a:prstGeom>
          <a:noFill/>
        </p:spPr>
        <p:txBody>
          <a:bodyPr wrap="square" rtlCol="0">
            <a:spAutoFit/>
          </a:bodyPr>
          <a:lstStyle/>
          <a:p>
            <a:pPr>
              <a:spcBef>
                <a:spcPts val="100"/>
              </a:spcBef>
            </a:pPr>
            <a:r>
              <a:rPr lang="de-DE" sz="1500" b="1" dirty="0">
                <a:solidFill>
                  <a:srgbClr val="30333D"/>
                </a:solidFill>
                <a:latin typeface="Calibri" panose="020F0502020204030204" pitchFamily="34" charset="0"/>
                <a:cs typeface="Calibri" panose="020F0502020204030204" pitchFamily="34" charset="0"/>
              </a:rPr>
              <a:t>T</a:t>
            </a:r>
          </a:p>
          <a:p>
            <a:pPr>
              <a:spcBef>
                <a:spcPts val="100"/>
              </a:spcBef>
            </a:pPr>
            <a:r>
              <a:rPr lang="de-DE" sz="1500" b="1" dirty="0">
                <a:solidFill>
                  <a:srgbClr val="30333D"/>
                </a:solidFill>
                <a:latin typeface="Calibri" panose="020F0502020204030204" pitchFamily="34" charset="0"/>
                <a:cs typeface="Calibri" panose="020F0502020204030204" pitchFamily="34" charset="0"/>
              </a:rPr>
              <a:t>M</a:t>
            </a:r>
          </a:p>
          <a:p>
            <a:pPr>
              <a:spcBef>
                <a:spcPts val="100"/>
              </a:spcBef>
            </a:pPr>
            <a:r>
              <a:rPr lang="de-DE" sz="1500" b="1" dirty="0">
                <a:solidFill>
                  <a:srgbClr val="30333D"/>
                </a:solidFill>
                <a:latin typeface="Calibri" panose="020F0502020204030204" pitchFamily="34" charset="0"/>
                <a:cs typeface="Calibri" panose="020F0502020204030204" pitchFamily="34" charset="0"/>
              </a:rPr>
              <a:t>E</a:t>
            </a:r>
          </a:p>
        </p:txBody>
      </p:sp>
      <p:sp>
        <p:nvSpPr>
          <p:cNvPr id="15" name="Textfeld 14">
            <a:extLst>
              <a:ext uri="{FF2B5EF4-FFF2-40B4-BE49-F238E27FC236}">
                <a16:creationId xmlns:a16="http://schemas.microsoft.com/office/drawing/2014/main" id="{CD33F641-771D-49B9-9060-B86583FE3593}"/>
              </a:ext>
            </a:extLst>
          </p:cNvPr>
          <p:cNvSpPr txBox="1"/>
          <p:nvPr/>
        </p:nvSpPr>
        <p:spPr>
          <a:xfrm>
            <a:off x="3903263" y="5122971"/>
            <a:ext cx="1466948" cy="323165"/>
          </a:xfrm>
          <a:prstGeom prst="rect">
            <a:avLst/>
          </a:prstGeom>
          <a:noFill/>
        </p:spPr>
        <p:txBody>
          <a:bodyPr wrap="square" rtlCol="0">
            <a:spAutoFit/>
          </a:bodyPr>
          <a:lstStyle/>
          <a:p>
            <a:pPr>
              <a:spcBef>
                <a:spcPts val="100"/>
              </a:spcBef>
            </a:pPr>
            <a:r>
              <a:rPr lang="de-DE" sz="1500" b="0" dirty="0">
                <a:solidFill>
                  <a:srgbClr val="30333D"/>
                </a:solidFill>
                <a:latin typeface="Calibri" panose="020F0502020204030204" pitchFamily="34" charset="0"/>
                <a:cs typeface="Calibri" panose="020F0502020204030204" pitchFamily="34" charset="0"/>
              </a:rPr>
              <a:t>www.dhb.de</a:t>
            </a:r>
          </a:p>
        </p:txBody>
      </p:sp>
    </p:spTree>
    <p:extLst>
      <p:ext uri="{BB962C8B-B14F-4D97-AF65-F5344CB8AC3E}">
        <p14:creationId xmlns:p14="http://schemas.microsoft.com/office/powerpoint/2010/main" val="2975216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d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BF4CD4-D1FD-404A-B945-16CD6F820C89}"/>
              </a:ext>
            </a:extLst>
          </p:cNvPr>
          <p:cNvSpPr/>
          <p:nvPr/>
        </p:nvSpPr>
        <p:spPr>
          <a:xfrm>
            <a:off x="0" y="0"/>
            <a:ext cx="12192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7" name="Grafik 6">
            <a:extLst>
              <a:ext uri="{FF2B5EF4-FFF2-40B4-BE49-F238E27FC236}">
                <a16:creationId xmlns:a16="http://schemas.microsoft.com/office/drawing/2014/main" id="{250D4E2B-B110-4486-B2D6-5E074756D5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4259" y="2506154"/>
            <a:ext cx="4863482" cy="1845691"/>
          </a:xfrm>
          <a:prstGeom prst="rect">
            <a:avLst/>
          </a:prstGeom>
        </p:spPr>
      </p:pic>
    </p:spTree>
    <p:extLst>
      <p:ext uri="{BB962C8B-B14F-4D97-AF65-F5344CB8AC3E}">
        <p14:creationId xmlns:p14="http://schemas.microsoft.com/office/powerpoint/2010/main" val="3303170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folie_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10558F0-B219-4B20-99B2-A6148A2F7CBB}"/>
              </a:ext>
            </a:extLst>
          </p:cNvPr>
          <p:cNvSpPr/>
          <p:nvPr/>
        </p:nvSpPr>
        <p:spPr>
          <a:xfrm>
            <a:off x="0" y="0"/>
            <a:ext cx="12192000" cy="6858000"/>
          </a:xfrm>
          <a:prstGeom prst="rect">
            <a:avLst/>
          </a:prstGeom>
          <a:solidFill>
            <a:srgbClr val="20242E"/>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34AD3884-C646-4E24-8708-2965BF5057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4259" y="1518249"/>
            <a:ext cx="4863482" cy="3821502"/>
          </a:xfrm>
          <a:prstGeom prst="rect">
            <a:avLst/>
          </a:prstGeom>
        </p:spPr>
      </p:pic>
      <p:pic>
        <p:nvPicPr>
          <p:cNvPr id="8" name="Grafik 7">
            <a:extLst>
              <a:ext uri="{FF2B5EF4-FFF2-40B4-BE49-F238E27FC236}">
                <a16:creationId xmlns:a16="http://schemas.microsoft.com/office/drawing/2014/main" id="{94763ED6-0BB1-4254-AF2F-0AAE0E8034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64259" y="2506154"/>
            <a:ext cx="4863482" cy="1845691"/>
          </a:xfrm>
          <a:prstGeom prst="rect">
            <a:avLst/>
          </a:prstGeom>
        </p:spPr>
      </p:pic>
    </p:spTree>
    <p:extLst>
      <p:ext uri="{BB962C8B-B14F-4D97-AF65-F5344CB8AC3E}">
        <p14:creationId xmlns:p14="http://schemas.microsoft.com/office/powerpoint/2010/main" val="73465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ennfolie_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7C84BD2-E704-40B9-912D-3FD0DFD683D9}"/>
              </a:ext>
            </a:extLst>
          </p:cNvPr>
          <p:cNvSpPr/>
          <p:nvPr/>
        </p:nvSpPr>
        <p:spPr>
          <a:xfrm>
            <a:off x="0" y="0"/>
            <a:ext cx="12192000" cy="6858000"/>
          </a:xfrm>
          <a:prstGeom prst="rect">
            <a:avLst/>
          </a:prstGeom>
          <a:solidFill>
            <a:srgbClr val="E52F3D"/>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210417B-CC0C-414F-A4CA-CD42073DC2E3}"/>
              </a:ext>
            </a:extLst>
          </p:cNvPr>
          <p:cNvSpPr>
            <a:spLocks noGrp="1"/>
          </p:cNvSpPr>
          <p:nvPr>
            <p:ph type="title" hasCustomPrompt="1"/>
          </p:nvPr>
        </p:nvSpPr>
        <p:spPr>
          <a:xfrm>
            <a:off x="714376" y="2343151"/>
            <a:ext cx="10763248" cy="2171698"/>
          </a:xfrm>
        </p:spPr>
        <p:txBody>
          <a:bodyPr>
            <a:normAutofit/>
          </a:bodyPr>
          <a:lstStyle>
            <a:lvl1pPr algn="ctr">
              <a:defRPr sz="4800">
                <a:solidFill>
                  <a:schemeClr val="bg1"/>
                </a:solidFill>
              </a:defRPr>
            </a:lvl1pPr>
          </a:lstStyle>
          <a:p>
            <a:r>
              <a:rPr lang="de-DE" dirty="0"/>
              <a:t>Neues Thema</a:t>
            </a:r>
          </a:p>
        </p:txBody>
      </p:sp>
      <p:pic>
        <p:nvPicPr>
          <p:cNvPr id="8" name="Grafik 7">
            <a:extLst>
              <a:ext uri="{FF2B5EF4-FFF2-40B4-BE49-F238E27FC236}">
                <a16:creationId xmlns:a16="http://schemas.microsoft.com/office/drawing/2014/main" id="{2DDE1642-2F7C-449D-A950-2E33866FEDF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17094" y="127289"/>
            <a:ext cx="1357676" cy="515238"/>
          </a:xfrm>
          <a:prstGeom prst="rect">
            <a:avLst/>
          </a:prstGeom>
        </p:spPr>
      </p:pic>
    </p:spTree>
    <p:extLst>
      <p:ext uri="{BB962C8B-B14F-4D97-AF65-F5344CB8AC3E}">
        <p14:creationId xmlns:p14="http://schemas.microsoft.com/office/powerpoint/2010/main" val="349936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_mit_Titel">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18D4D48-36FC-4A6B-B003-7350B5BD8E1B}"/>
              </a:ext>
            </a:extLst>
          </p:cNvPr>
          <p:cNvSpPr>
            <a:spLocks noGrp="1"/>
          </p:cNvSpPr>
          <p:nvPr>
            <p:ph type="subTitle" idx="1"/>
          </p:nvPr>
        </p:nvSpPr>
        <p:spPr>
          <a:xfrm>
            <a:off x="342902" y="6356349"/>
            <a:ext cx="5753098" cy="365125"/>
          </a:xfrm>
        </p:spPr>
        <p:txBody>
          <a:bodyPr anchor="ct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Bildplatzhalter 7">
            <a:extLst>
              <a:ext uri="{FF2B5EF4-FFF2-40B4-BE49-F238E27FC236}">
                <a16:creationId xmlns:a16="http://schemas.microsoft.com/office/drawing/2014/main" id="{0ECD5B5D-8E5F-4E0A-932D-1832B75B7A4C}"/>
              </a:ext>
            </a:extLst>
          </p:cNvPr>
          <p:cNvSpPr>
            <a:spLocks noGrp="1"/>
          </p:cNvSpPr>
          <p:nvPr>
            <p:ph type="pic" sz="quarter" idx="13"/>
          </p:nvPr>
        </p:nvSpPr>
        <p:spPr>
          <a:xfrm>
            <a:off x="0" y="0"/>
            <a:ext cx="12192000" cy="6210299"/>
          </a:xfrm>
        </p:spPr>
        <p:txBody>
          <a:bodyPr/>
          <a:lstStyle/>
          <a:p>
            <a:r>
              <a:rPr lang="de-DE"/>
              <a:t>Bild durch Klicken auf Symbol hinzufügen</a:t>
            </a:r>
            <a:endParaRPr lang="de-DE" dirty="0"/>
          </a:p>
        </p:txBody>
      </p:sp>
      <p:sp>
        <p:nvSpPr>
          <p:cNvPr id="2" name="Datumsplatzhalter 1">
            <a:extLst>
              <a:ext uri="{FF2B5EF4-FFF2-40B4-BE49-F238E27FC236}">
                <a16:creationId xmlns:a16="http://schemas.microsoft.com/office/drawing/2014/main" id="{33B03957-CFE7-4FEC-89F8-3BD79C25CD5B}"/>
              </a:ext>
            </a:extLst>
          </p:cNvPr>
          <p:cNvSpPr>
            <a:spLocks noGrp="1"/>
          </p:cNvSpPr>
          <p:nvPr>
            <p:ph type="dt" sz="half" idx="14"/>
          </p:nvPr>
        </p:nvSpPr>
        <p:spPr/>
        <p:txBody>
          <a:bodyPr/>
          <a:lstStyle/>
          <a:p>
            <a:fld id="{6A3C2D2F-9B56-4142-A88F-46D745BED3F3}" type="datetime1">
              <a:rPr lang="de-DE" smtClean="0"/>
              <a:t>13.02.2023</a:t>
            </a:fld>
            <a:endParaRPr lang="de-DE" dirty="0"/>
          </a:p>
        </p:txBody>
      </p:sp>
      <p:sp>
        <p:nvSpPr>
          <p:cNvPr id="7" name="Fußzeilenplatzhalter 6">
            <a:extLst>
              <a:ext uri="{FF2B5EF4-FFF2-40B4-BE49-F238E27FC236}">
                <a16:creationId xmlns:a16="http://schemas.microsoft.com/office/drawing/2014/main" id="{F7B1A2D3-AA42-452C-96EC-2DE0DB138FDC}"/>
              </a:ext>
            </a:extLst>
          </p:cNvPr>
          <p:cNvSpPr>
            <a:spLocks noGrp="1"/>
          </p:cNvSpPr>
          <p:nvPr>
            <p:ph type="ftr" sz="quarter" idx="15"/>
          </p:nvPr>
        </p:nvSpPr>
        <p:spPr/>
        <p:txBody>
          <a:bodyPr/>
          <a:lstStyle/>
          <a:p>
            <a:endParaRPr lang="de-DE" dirty="0"/>
          </a:p>
        </p:txBody>
      </p:sp>
      <p:sp>
        <p:nvSpPr>
          <p:cNvPr id="9" name="Foliennummernplatzhalter 8">
            <a:extLst>
              <a:ext uri="{FF2B5EF4-FFF2-40B4-BE49-F238E27FC236}">
                <a16:creationId xmlns:a16="http://schemas.microsoft.com/office/drawing/2014/main" id="{44BDC6FE-F278-4DFD-9875-EAFB78ABA548}"/>
              </a:ext>
            </a:extLst>
          </p:cNvPr>
          <p:cNvSpPr>
            <a:spLocks noGrp="1"/>
          </p:cNvSpPr>
          <p:nvPr>
            <p:ph type="sldNum" sz="quarter" idx="16"/>
          </p:nvPr>
        </p:nvSpPr>
        <p:spPr/>
        <p:txBody>
          <a:bodyPr/>
          <a:lstStyle/>
          <a:p>
            <a:fld id="{096776BD-8EC8-4638-91DB-0945096743CB}" type="slidenum">
              <a:rPr lang="de-DE" smtClean="0"/>
              <a:pPr/>
              <a:t>‹Nr.›</a:t>
            </a:fld>
            <a:endParaRPr lang="de-DE" dirty="0"/>
          </a:p>
        </p:txBody>
      </p:sp>
    </p:spTree>
    <p:extLst>
      <p:ext uri="{BB962C8B-B14F-4D97-AF65-F5344CB8AC3E}">
        <p14:creationId xmlns:p14="http://schemas.microsoft.com/office/powerpoint/2010/main" val="2206632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_4_felder">
    <p:spTree>
      <p:nvGrpSpPr>
        <p:cNvPr id="1" name=""/>
        <p:cNvGrpSpPr/>
        <p:nvPr/>
      </p:nvGrpSpPr>
      <p:grpSpPr>
        <a:xfrm>
          <a:off x="0" y="0"/>
          <a:ext cx="0" cy="0"/>
          <a:chOff x="0" y="0"/>
          <a:chExt cx="0" cy="0"/>
        </a:xfrm>
      </p:grpSpPr>
      <p:sp>
        <p:nvSpPr>
          <p:cNvPr id="17" name="Textplatzhalter 7">
            <a:extLst>
              <a:ext uri="{FF2B5EF4-FFF2-40B4-BE49-F238E27FC236}">
                <a16:creationId xmlns:a16="http://schemas.microsoft.com/office/drawing/2014/main" id="{ACBDAD72-730D-4739-94D3-0A524CF5E49D}"/>
              </a:ext>
            </a:extLst>
          </p:cNvPr>
          <p:cNvSpPr>
            <a:spLocks noGrp="1"/>
          </p:cNvSpPr>
          <p:nvPr>
            <p:ph type="body" sz="quarter" idx="19" hasCustomPrompt="1"/>
          </p:nvPr>
        </p:nvSpPr>
        <p:spPr>
          <a:xfrm>
            <a:off x="438146" y="2027389"/>
            <a:ext cx="5343525" cy="1700905"/>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Also schön, Guido </a:t>
            </a:r>
            <a:r>
              <a:rPr lang="de-DE" dirty="0" err="1"/>
              <a:t>Heffels</a:t>
            </a:r>
            <a:r>
              <a:rPr lang="de-DE" dirty="0"/>
              <a:t>, nachfolgend meine Textempfehlung für das Blindtextbuch. Wenn Sie den Text lange genug mit </a:t>
            </a:r>
            <a:r>
              <a:rPr lang="de-DE" dirty="0" err="1"/>
              <a:t>Fleiss</a:t>
            </a:r>
            <a:r>
              <a:rPr lang="de-DE" dirty="0"/>
              <a:t> bestaunen, können Sie die Nuss knacken. Denn wenn mein Gag auch nicht mit schnellem.</a:t>
            </a:r>
          </a:p>
        </p:txBody>
      </p:sp>
      <p:sp>
        <p:nvSpPr>
          <p:cNvPr id="18" name="Textplatzhalter 7">
            <a:extLst>
              <a:ext uri="{FF2B5EF4-FFF2-40B4-BE49-F238E27FC236}">
                <a16:creationId xmlns:a16="http://schemas.microsoft.com/office/drawing/2014/main" id="{FBB38100-2DA5-4864-A272-2EBBC8CEC168}"/>
              </a:ext>
            </a:extLst>
          </p:cNvPr>
          <p:cNvSpPr>
            <a:spLocks noGrp="1"/>
          </p:cNvSpPr>
          <p:nvPr>
            <p:ph type="body" sz="quarter" idx="20" hasCustomPrompt="1"/>
          </p:nvPr>
        </p:nvSpPr>
        <p:spPr>
          <a:xfrm>
            <a:off x="6010273" y="2027389"/>
            <a:ext cx="5343525" cy="1700906"/>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 Denn wenn mein Gag auch nicht mit schnellem.</a:t>
            </a:r>
          </a:p>
        </p:txBody>
      </p:sp>
      <p:sp>
        <p:nvSpPr>
          <p:cNvPr id="3" name="Datumsplatzhalter 2">
            <a:extLst>
              <a:ext uri="{FF2B5EF4-FFF2-40B4-BE49-F238E27FC236}">
                <a16:creationId xmlns:a16="http://schemas.microsoft.com/office/drawing/2014/main" id="{F1EC71E9-C128-4B17-BB89-DCCE741C4F73}"/>
              </a:ext>
            </a:extLst>
          </p:cNvPr>
          <p:cNvSpPr>
            <a:spLocks noGrp="1"/>
          </p:cNvSpPr>
          <p:nvPr>
            <p:ph type="dt" sz="half" idx="25"/>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D84F46CD-B4B9-4E47-928F-1E18946B222B}"/>
              </a:ext>
            </a:extLst>
          </p:cNvPr>
          <p:cNvSpPr>
            <a:spLocks noGrp="1"/>
          </p:cNvSpPr>
          <p:nvPr>
            <p:ph type="ftr" sz="quarter" idx="26"/>
          </p:nvPr>
        </p:nvSpPr>
        <p:spPr/>
        <p:txBody>
          <a:bodyPr/>
          <a:lstStyle/>
          <a:p>
            <a:endParaRPr lang="de-DE" dirty="0"/>
          </a:p>
        </p:txBody>
      </p:sp>
      <p:sp>
        <p:nvSpPr>
          <p:cNvPr id="8" name="Foliennummernplatzhalter 7">
            <a:extLst>
              <a:ext uri="{FF2B5EF4-FFF2-40B4-BE49-F238E27FC236}">
                <a16:creationId xmlns:a16="http://schemas.microsoft.com/office/drawing/2014/main" id="{57E93A87-644A-4684-9CDB-C0BA4B02735A}"/>
              </a:ext>
            </a:extLst>
          </p:cNvPr>
          <p:cNvSpPr>
            <a:spLocks noGrp="1"/>
          </p:cNvSpPr>
          <p:nvPr>
            <p:ph type="sldNum" sz="quarter" idx="27"/>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A9526A77-2FE6-4C21-B7D0-702BB7E6D476}"/>
              </a:ext>
            </a:extLst>
          </p:cNvPr>
          <p:cNvSpPr>
            <a:spLocks noGrp="1"/>
          </p:cNvSpPr>
          <p:nvPr>
            <p:ph type="title" hasCustomPrompt="1"/>
          </p:nvPr>
        </p:nvSpPr>
        <p:spPr/>
        <p:txBody>
          <a:bodyPr/>
          <a:lstStyle>
            <a:lvl1pPr>
              <a:defRPr/>
            </a:lvl1pPr>
          </a:lstStyle>
          <a:p>
            <a:r>
              <a:rPr lang="de-DE" dirty="0"/>
              <a:t>Hier kommt eine Headline hin</a:t>
            </a:r>
          </a:p>
        </p:txBody>
      </p:sp>
      <p:sp>
        <p:nvSpPr>
          <p:cNvPr id="23" name="Textplatzhalter 7">
            <a:extLst>
              <a:ext uri="{FF2B5EF4-FFF2-40B4-BE49-F238E27FC236}">
                <a16:creationId xmlns:a16="http://schemas.microsoft.com/office/drawing/2014/main" id="{8B454DD7-A2C7-4C5F-8396-37BC1393A780}"/>
              </a:ext>
            </a:extLst>
          </p:cNvPr>
          <p:cNvSpPr>
            <a:spLocks noGrp="1"/>
          </p:cNvSpPr>
          <p:nvPr>
            <p:ph type="body" sz="quarter" idx="17" hasCustomPrompt="1"/>
          </p:nvPr>
        </p:nvSpPr>
        <p:spPr>
          <a:xfrm>
            <a:off x="438149" y="1561378"/>
            <a:ext cx="5343524"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
        <p:nvSpPr>
          <p:cNvPr id="24" name="Textplatzhalter 7">
            <a:extLst>
              <a:ext uri="{FF2B5EF4-FFF2-40B4-BE49-F238E27FC236}">
                <a16:creationId xmlns:a16="http://schemas.microsoft.com/office/drawing/2014/main" id="{7B834AF6-3B42-4D62-9DE4-BF7FBAD97AA3}"/>
              </a:ext>
            </a:extLst>
          </p:cNvPr>
          <p:cNvSpPr>
            <a:spLocks noGrp="1"/>
          </p:cNvSpPr>
          <p:nvPr>
            <p:ph type="body" sz="quarter" idx="28" hasCustomPrompt="1"/>
          </p:nvPr>
        </p:nvSpPr>
        <p:spPr>
          <a:xfrm>
            <a:off x="6010273" y="1561378"/>
            <a:ext cx="5343526"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
        <p:nvSpPr>
          <p:cNvPr id="29" name="Textplatzhalter 7">
            <a:extLst>
              <a:ext uri="{FF2B5EF4-FFF2-40B4-BE49-F238E27FC236}">
                <a16:creationId xmlns:a16="http://schemas.microsoft.com/office/drawing/2014/main" id="{7529A7BB-D2FB-48E9-87BD-4183C756D68F}"/>
              </a:ext>
            </a:extLst>
          </p:cNvPr>
          <p:cNvSpPr>
            <a:spLocks noGrp="1"/>
          </p:cNvSpPr>
          <p:nvPr>
            <p:ph type="body" sz="quarter" idx="29" hasCustomPrompt="1"/>
          </p:nvPr>
        </p:nvSpPr>
        <p:spPr>
          <a:xfrm>
            <a:off x="438146" y="4323757"/>
            <a:ext cx="5343525" cy="1700905"/>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Also schön, Guido </a:t>
            </a:r>
            <a:r>
              <a:rPr lang="de-DE" dirty="0" err="1"/>
              <a:t>Heffels</a:t>
            </a:r>
            <a:r>
              <a:rPr lang="de-DE" dirty="0"/>
              <a:t>, nachfolgend meine Textempfehlung für das Blindtextbuch. Wenn Sie den Text lange genug mit </a:t>
            </a:r>
            <a:r>
              <a:rPr lang="de-DE" dirty="0" err="1"/>
              <a:t>Fleiss</a:t>
            </a:r>
            <a:r>
              <a:rPr lang="de-DE" dirty="0"/>
              <a:t> bestaunen, können Sie die Nuss knacken. Denn wenn mein Gag auch nicht mit schnellem.</a:t>
            </a:r>
          </a:p>
        </p:txBody>
      </p:sp>
      <p:sp>
        <p:nvSpPr>
          <p:cNvPr id="30" name="Textplatzhalter 7">
            <a:extLst>
              <a:ext uri="{FF2B5EF4-FFF2-40B4-BE49-F238E27FC236}">
                <a16:creationId xmlns:a16="http://schemas.microsoft.com/office/drawing/2014/main" id="{A66C17C0-901C-4A8B-A279-C0E9C40C18FA}"/>
              </a:ext>
            </a:extLst>
          </p:cNvPr>
          <p:cNvSpPr>
            <a:spLocks noGrp="1"/>
          </p:cNvSpPr>
          <p:nvPr>
            <p:ph type="body" sz="quarter" idx="30" hasCustomPrompt="1"/>
          </p:nvPr>
        </p:nvSpPr>
        <p:spPr>
          <a:xfrm>
            <a:off x="6010273" y="4323757"/>
            <a:ext cx="5343525" cy="1700906"/>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 Denn wenn mein Gag auch nicht mit schnellem.</a:t>
            </a:r>
          </a:p>
        </p:txBody>
      </p:sp>
      <p:sp>
        <p:nvSpPr>
          <p:cNvPr id="31" name="Textplatzhalter 7">
            <a:extLst>
              <a:ext uri="{FF2B5EF4-FFF2-40B4-BE49-F238E27FC236}">
                <a16:creationId xmlns:a16="http://schemas.microsoft.com/office/drawing/2014/main" id="{BBA4E12F-882D-4B3B-8ECD-110B56639566}"/>
              </a:ext>
            </a:extLst>
          </p:cNvPr>
          <p:cNvSpPr>
            <a:spLocks noGrp="1"/>
          </p:cNvSpPr>
          <p:nvPr>
            <p:ph type="body" sz="quarter" idx="31" hasCustomPrompt="1"/>
          </p:nvPr>
        </p:nvSpPr>
        <p:spPr>
          <a:xfrm>
            <a:off x="438149" y="3857746"/>
            <a:ext cx="5343524"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
        <p:nvSpPr>
          <p:cNvPr id="32" name="Textplatzhalter 7">
            <a:extLst>
              <a:ext uri="{FF2B5EF4-FFF2-40B4-BE49-F238E27FC236}">
                <a16:creationId xmlns:a16="http://schemas.microsoft.com/office/drawing/2014/main" id="{B351BE13-9A36-4F4C-BE6E-F38DE68A1F4C}"/>
              </a:ext>
            </a:extLst>
          </p:cNvPr>
          <p:cNvSpPr>
            <a:spLocks noGrp="1"/>
          </p:cNvSpPr>
          <p:nvPr>
            <p:ph type="body" sz="quarter" idx="32" hasCustomPrompt="1"/>
          </p:nvPr>
        </p:nvSpPr>
        <p:spPr>
          <a:xfrm>
            <a:off x="6010273" y="3857746"/>
            <a:ext cx="5343526"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2738168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e">
    <p:spTree>
      <p:nvGrpSpPr>
        <p:cNvPr id="1" name=""/>
        <p:cNvGrpSpPr/>
        <p:nvPr/>
      </p:nvGrpSpPr>
      <p:grpSpPr>
        <a:xfrm>
          <a:off x="0" y="0"/>
          <a:ext cx="0" cy="0"/>
          <a:chOff x="0" y="0"/>
          <a:chExt cx="0" cy="0"/>
        </a:xfrm>
      </p:grpSpPr>
      <p:sp>
        <p:nvSpPr>
          <p:cNvPr id="17" name="Textplatzhalter 7">
            <a:extLst>
              <a:ext uri="{FF2B5EF4-FFF2-40B4-BE49-F238E27FC236}">
                <a16:creationId xmlns:a16="http://schemas.microsoft.com/office/drawing/2014/main" id="{ACBDAD72-730D-4739-94D3-0A524CF5E49D}"/>
              </a:ext>
            </a:extLst>
          </p:cNvPr>
          <p:cNvSpPr>
            <a:spLocks noGrp="1"/>
          </p:cNvSpPr>
          <p:nvPr>
            <p:ph type="body" sz="quarter" idx="19"/>
          </p:nvPr>
        </p:nvSpPr>
        <p:spPr>
          <a:xfrm>
            <a:off x="438148" y="2055956"/>
            <a:ext cx="10915650" cy="4121003"/>
          </a:xfrm>
        </p:spPr>
        <p:txBody>
          <a:bodyPr>
            <a:normAutofit/>
          </a:bodyPr>
          <a:lstStyle>
            <a:lvl1pPr marL="342900" indent="-342900">
              <a:lnSpc>
                <a:spcPct val="100000"/>
              </a:lnSpc>
              <a:buFont typeface="Arial" panose="020B0604020202020204" pitchFamily="34" charset="0"/>
              <a:buChar char="•"/>
              <a:defRPr sz="2000">
                <a:latin typeface="Calibri" panose="020F0502020204030204" pitchFamily="34" charset="0"/>
                <a:cs typeface="Calibri" panose="020F0502020204030204" pitchFamily="34" charset="0"/>
              </a:defRPr>
            </a:lvl1pPr>
          </a:lstStyle>
          <a:p>
            <a:pPr lvl="0"/>
            <a:r>
              <a:rPr lang="de-DE"/>
              <a:t>Mastertextformat bearbeiten</a:t>
            </a:r>
          </a:p>
        </p:txBody>
      </p:sp>
      <p:sp>
        <p:nvSpPr>
          <p:cNvPr id="3" name="Datumsplatzhalter 2">
            <a:extLst>
              <a:ext uri="{FF2B5EF4-FFF2-40B4-BE49-F238E27FC236}">
                <a16:creationId xmlns:a16="http://schemas.microsoft.com/office/drawing/2014/main" id="{9EC9244E-3EA8-4115-AC9C-31A1A79E9419}"/>
              </a:ext>
            </a:extLst>
          </p:cNvPr>
          <p:cNvSpPr>
            <a:spLocks noGrp="1"/>
          </p:cNvSpPr>
          <p:nvPr>
            <p:ph type="dt" sz="half" idx="20"/>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5A61A461-4C58-4754-869A-2AFA83F015D1}"/>
              </a:ext>
            </a:extLst>
          </p:cNvPr>
          <p:cNvSpPr>
            <a:spLocks noGrp="1"/>
          </p:cNvSpPr>
          <p:nvPr>
            <p:ph type="ftr" sz="quarter" idx="21"/>
          </p:nvPr>
        </p:nvSpPr>
        <p:spPr/>
        <p:txBody>
          <a:bodyPr/>
          <a:lstStyle/>
          <a:p>
            <a:endParaRPr lang="de-DE" dirty="0"/>
          </a:p>
        </p:txBody>
      </p:sp>
      <p:sp>
        <p:nvSpPr>
          <p:cNvPr id="8" name="Foliennummernplatzhalter 7">
            <a:extLst>
              <a:ext uri="{FF2B5EF4-FFF2-40B4-BE49-F238E27FC236}">
                <a16:creationId xmlns:a16="http://schemas.microsoft.com/office/drawing/2014/main" id="{014464CE-E465-4F26-A341-907C63CE6026}"/>
              </a:ext>
            </a:extLst>
          </p:cNvPr>
          <p:cNvSpPr>
            <a:spLocks noGrp="1"/>
          </p:cNvSpPr>
          <p:nvPr>
            <p:ph type="sldNum" sz="quarter" idx="22"/>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F4E60DC2-663D-43C0-950F-CDCB8ECB3B96}"/>
              </a:ext>
            </a:extLst>
          </p:cNvPr>
          <p:cNvSpPr>
            <a:spLocks noGrp="1"/>
          </p:cNvSpPr>
          <p:nvPr>
            <p:ph type="title"/>
          </p:nvPr>
        </p:nvSpPr>
        <p:spPr/>
        <p:txBody>
          <a:bodyPr/>
          <a:lstStyle/>
          <a:p>
            <a:r>
              <a:rPr lang="de-DE"/>
              <a:t>Mastertitelformat bearbeiten</a:t>
            </a:r>
          </a:p>
        </p:txBody>
      </p:sp>
      <p:sp>
        <p:nvSpPr>
          <p:cNvPr id="10" name="Textplatzhalter 7">
            <a:extLst>
              <a:ext uri="{FF2B5EF4-FFF2-40B4-BE49-F238E27FC236}">
                <a16:creationId xmlns:a16="http://schemas.microsoft.com/office/drawing/2014/main" id="{7BD1DF35-FC20-447D-A23B-F018E986D50D}"/>
              </a:ext>
            </a:extLst>
          </p:cNvPr>
          <p:cNvSpPr>
            <a:spLocks noGrp="1"/>
          </p:cNvSpPr>
          <p:nvPr>
            <p:ph type="body" sz="quarter" idx="23" hasCustomPrompt="1"/>
          </p:nvPr>
        </p:nvSpPr>
        <p:spPr>
          <a:xfrm>
            <a:off x="438148" y="1561378"/>
            <a:ext cx="10915649"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2374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8309966-F56C-4AED-9DC3-2029DD90A5BC}"/>
              </a:ext>
            </a:extLst>
          </p:cNvPr>
          <p:cNvSpPr/>
          <p:nvPr/>
        </p:nvSpPr>
        <p:spPr>
          <a:xfrm>
            <a:off x="0" y="1"/>
            <a:ext cx="3448050" cy="6858000"/>
          </a:xfrm>
          <a:prstGeom prst="rect">
            <a:avLst/>
          </a:prstGeom>
          <a:solidFill>
            <a:srgbClr val="F6C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ilkreis 13">
            <a:extLst>
              <a:ext uri="{FF2B5EF4-FFF2-40B4-BE49-F238E27FC236}">
                <a16:creationId xmlns:a16="http://schemas.microsoft.com/office/drawing/2014/main" id="{EFE87031-E9C6-43EC-9A07-B75A3EB472A1}"/>
              </a:ext>
            </a:extLst>
          </p:cNvPr>
          <p:cNvSpPr/>
          <p:nvPr/>
        </p:nvSpPr>
        <p:spPr>
          <a:xfrm>
            <a:off x="1370056" y="1316475"/>
            <a:ext cx="4225049" cy="4225049"/>
          </a:xfrm>
          <a:prstGeom prst="pie">
            <a:avLst>
              <a:gd name="adj1" fmla="val 5395151"/>
              <a:gd name="adj2" fmla="val 16200000"/>
            </a:avLst>
          </a:prstGeom>
          <a:no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0" name="Textplatzhalter 7">
            <a:extLst>
              <a:ext uri="{FF2B5EF4-FFF2-40B4-BE49-F238E27FC236}">
                <a16:creationId xmlns:a16="http://schemas.microsoft.com/office/drawing/2014/main" id="{F8C35DD1-5F4C-43B5-8E57-DFB37AB6E2E1}"/>
              </a:ext>
            </a:extLst>
          </p:cNvPr>
          <p:cNvSpPr>
            <a:spLocks noGrp="1"/>
          </p:cNvSpPr>
          <p:nvPr>
            <p:ph type="body" sz="quarter" idx="19" hasCustomPrompt="1"/>
          </p:nvPr>
        </p:nvSpPr>
        <p:spPr>
          <a:xfrm>
            <a:off x="3795622" y="1587259"/>
            <a:ext cx="7558175" cy="4589699"/>
          </a:xfrm>
        </p:spPr>
        <p:txBody>
          <a:bodyPr>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000">
                <a:latin typeface="Calibri" panose="020F0502020204030204" pitchFamily="34" charset="0"/>
                <a:cs typeface="Calibri" panose="020F0502020204030204" pitchFamily="34" charset="0"/>
              </a:defRPr>
            </a:lvl1pPr>
          </a:lstStyle>
          <a:p>
            <a:pPr lvl="0"/>
            <a:r>
              <a:rPr lang="de-DE" dirty="0"/>
              <a:t>Hier steht ein Punkt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de-DE" dirty="0"/>
              <a:t>Hier steht ein Punkt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de-DE" dirty="0"/>
              <a:t>Hier steht ein Punkt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de-DE" dirty="0"/>
              <a:t>Hier steht ein Punkt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de-DE" dirty="0"/>
              <a:t>Hier steht ein Punkt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de-DE" dirty="0"/>
              <a:t> Hier steht ein Punkt</a:t>
            </a:r>
          </a:p>
          <a:p>
            <a:pPr lvl="0"/>
            <a:endParaRPr lang="de-DE" dirty="0"/>
          </a:p>
        </p:txBody>
      </p:sp>
      <p:sp>
        <p:nvSpPr>
          <p:cNvPr id="2" name="Datumsplatzhalter 1">
            <a:extLst>
              <a:ext uri="{FF2B5EF4-FFF2-40B4-BE49-F238E27FC236}">
                <a16:creationId xmlns:a16="http://schemas.microsoft.com/office/drawing/2014/main" id="{DB54C833-3267-4DFA-9667-635C55FDFA37}"/>
              </a:ext>
            </a:extLst>
          </p:cNvPr>
          <p:cNvSpPr>
            <a:spLocks noGrp="1"/>
          </p:cNvSpPr>
          <p:nvPr>
            <p:ph type="dt" sz="half" idx="20"/>
          </p:nvPr>
        </p:nvSpPr>
        <p:spPr/>
        <p:txBody>
          <a:bodyPr/>
          <a:lstStyle/>
          <a:p>
            <a:fld id="{6A3C2D2F-9B56-4142-A88F-46D745BED3F3}" type="datetime1">
              <a:rPr lang="de-DE" smtClean="0"/>
              <a:pPr/>
              <a:t>13.02.2023</a:t>
            </a:fld>
            <a:endParaRPr lang="de-DE" dirty="0"/>
          </a:p>
        </p:txBody>
      </p:sp>
      <p:sp>
        <p:nvSpPr>
          <p:cNvPr id="3" name="Fußzeilenplatzhalter 2">
            <a:extLst>
              <a:ext uri="{FF2B5EF4-FFF2-40B4-BE49-F238E27FC236}">
                <a16:creationId xmlns:a16="http://schemas.microsoft.com/office/drawing/2014/main" id="{75858874-8548-4AD5-AECE-46EA3A09856F}"/>
              </a:ext>
            </a:extLst>
          </p:cNvPr>
          <p:cNvSpPr>
            <a:spLocks noGrp="1"/>
          </p:cNvSpPr>
          <p:nvPr>
            <p:ph type="ftr" sz="quarter" idx="21"/>
          </p:nvPr>
        </p:nvSpPr>
        <p:spPr/>
        <p:txBody>
          <a:bodyPr/>
          <a:lstStyle/>
          <a:p>
            <a:endParaRPr lang="de-DE" dirty="0"/>
          </a:p>
        </p:txBody>
      </p:sp>
      <p:sp>
        <p:nvSpPr>
          <p:cNvPr id="8" name="Foliennummernplatzhalter 7">
            <a:extLst>
              <a:ext uri="{FF2B5EF4-FFF2-40B4-BE49-F238E27FC236}">
                <a16:creationId xmlns:a16="http://schemas.microsoft.com/office/drawing/2014/main" id="{FE7DD6BB-BFFD-46F6-9F94-8A33E0F688C7}"/>
              </a:ext>
            </a:extLst>
          </p:cNvPr>
          <p:cNvSpPr>
            <a:spLocks noGrp="1"/>
          </p:cNvSpPr>
          <p:nvPr>
            <p:ph type="sldNum" sz="quarter" idx="22"/>
          </p:nvPr>
        </p:nvSpPr>
        <p:spPr/>
        <p:txBody>
          <a:bodyPr/>
          <a:lstStyle/>
          <a:p>
            <a:fld id="{096776BD-8EC8-4638-91DB-0945096743CB}" type="slidenum">
              <a:rPr lang="de-DE" smtClean="0"/>
              <a:pPr/>
              <a:t>‹Nr.›</a:t>
            </a:fld>
            <a:endParaRPr lang="de-DE" dirty="0"/>
          </a:p>
        </p:txBody>
      </p:sp>
      <p:sp>
        <p:nvSpPr>
          <p:cNvPr id="6" name="Titel 5">
            <a:extLst>
              <a:ext uri="{FF2B5EF4-FFF2-40B4-BE49-F238E27FC236}">
                <a16:creationId xmlns:a16="http://schemas.microsoft.com/office/drawing/2014/main" id="{F49DED9D-F7B0-43AA-8962-B1F3501D2000}"/>
              </a:ext>
            </a:extLst>
          </p:cNvPr>
          <p:cNvSpPr>
            <a:spLocks noGrp="1"/>
          </p:cNvSpPr>
          <p:nvPr>
            <p:ph type="title" hasCustomPrompt="1"/>
          </p:nvPr>
        </p:nvSpPr>
        <p:spPr>
          <a:xfrm>
            <a:off x="3795622" y="365126"/>
            <a:ext cx="6899978" cy="1135870"/>
          </a:xfrm>
        </p:spPr>
        <p:txBody>
          <a:bodyPr/>
          <a:lstStyle>
            <a:lvl1pPr>
              <a:defRPr/>
            </a:lvl1pPr>
          </a:lstStyle>
          <a:p>
            <a:r>
              <a:rPr lang="de-DE" dirty="0" err="1"/>
              <a:t>agenda</a:t>
            </a:r>
            <a:endParaRPr lang="de-DE" dirty="0"/>
          </a:p>
        </p:txBody>
      </p:sp>
    </p:spTree>
    <p:extLst>
      <p:ext uri="{BB962C8B-B14F-4D97-AF65-F5344CB8AC3E}">
        <p14:creationId xmlns:p14="http://schemas.microsoft.com/office/powerpoint/2010/main" val="96020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e_2">
    <p:spTree>
      <p:nvGrpSpPr>
        <p:cNvPr id="1" name=""/>
        <p:cNvGrpSpPr/>
        <p:nvPr/>
      </p:nvGrpSpPr>
      <p:grpSpPr>
        <a:xfrm>
          <a:off x="0" y="0"/>
          <a:ext cx="0" cy="0"/>
          <a:chOff x="0" y="0"/>
          <a:chExt cx="0" cy="0"/>
        </a:xfrm>
      </p:grpSpPr>
      <p:sp>
        <p:nvSpPr>
          <p:cNvPr id="17" name="Textplatzhalter 7">
            <a:extLst>
              <a:ext uri="{FF2B5EF4-FFF2-40B4-BE49-F238E27FC236}">
                <a16:creationId xmlns:a16="http://schemas.microsoft.com/office/drawing/2014/main" id="{ACBDAD72-730D-4739-94D3-0A524CF5E49D}"/>
              </a:ext>
            </a:extLst>
          </p:cNvPr>
          <p:cNvSpPr>
            <a:spLocks noGrp="1"/>
          </p:cNvSpPr>
          <p:nvPr>
            <p:ph type="body" sz="quarter" idx="19"/>
          </p:nvPr>
        </p:nvSpPr>
        <p:spPr>
          <a:xfrm>
            <a:off x="438148" y="1561378"/>
            <a:ext cx="10915650" cy="4615581"/>
          </a:xfrm>
        </p:spPr>
        <p:txBody>
          <a:bodyPr>
            <a:normAutofit/>
          </a:bodyPr>
          <a:lstStyle>
            <a:lvl1pPr marL="342900" indent="-342900">
              <a:lnSpc>
                <a:spcPct val="100000"/>
              </a:lnSpc>
              <a:buFont typeface="Arial" panose="020B0604020202020204" pitchFamily="34" charset="0"/>
              <a:buChar char="•"/>
              <a:defRPr sz="2000">
                <a:latin typeface="Calibri" panose="020F0502020204030204" pitchFamily="34" charset="0"/>
                <a:cs typeface="Calibri" panose="020F0502020204030204" pitchFamily="34" charset="0"/>
              </a:defRPr>
            </a:lvl1pPr>
          </a:lstStyle>
          <a:p>
            <a:pPr lvl="0"/>
            <a:r>
              <a:rPr lang="de-DE"/>
              <a:t>Mastertextformat bearbeiten</a:t>
            </a:r>
          </a:p>
        </p:txBody>
      </p:sp>
      <p:sp>
        <p:nvSpPr>
          <p:cNvPr id="3" name="Datumsplatzhalter 2">
            <a:extLst>
              <a:ext uri="{FF2B5EF4-FFF2-40B4-BE49-F238E27FC236}">
                <a16:creationId xmlns:a16="http://schemas.microsoft.com/office/drawing/2014/main" id="{07619A95-9368-4A10-B068-5C27B4D6F0B4}"/>
              </a:ext>
            </a:extLst>
          </p:cNvPr>
          <p:cNvSpPr>
            <a:spLocks noGrp="1"/>
          </p:cNvSpPr>
          <p:nvPr>
            <p:ph type="dt" sz="half" idx="20"/>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39C28C73-A49A-43AE-BF32-3A645E4F6045}"/>
              </a:ext>
            </a:extLst>
          </p:cNvPr>
          <p:cNvSpPr>
            <a:spLocks noGrp="1"/>
          </p:cNvSpPr>
          <p:nvPr>
            <p:ph type="ftr" sz="quarter" idx="21"/>
          </p:nvPr>
        </p:nvSpPr>
        <p:spPr/>
        <p:txBody>
          <a:bodyPr/>
          <a:lstStyle/>
          <a:p>
            <a:endParaRPr lang="de-DE" dirty="0"/>
          </a:p>
        </p:txBody>
      </p:sp>
      <p:sp>
        <p:nvSpPr>
          <p:cNvPr id="8" name="Foliennummernplatzhalter 7">
            <a:extLst>
              <a:ext uri="{FF2B5EF4-FFF2-40B4-BE49-F238E27FC236}">
                <a16:creationId xmlns:a16="http://schemas.microsoft.com/office/drawing/2014/main" id="{2A715FFA-B0BF-4840-93D6-529FC1151356}"/>
              </a:ext>
            </a:extLst>
          </p:cNvPr>
          <p:cNvSpPr>
            <a:spLocks noGrp="1"/>
          </p:cNvSpPr>
          <p:nvPr>
            <p:ph type="sldNum" sz="quarter" idx="22"/>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E030E652-7CC0-480A-82B4-6A0159329F56}"/>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2993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_und_Bild_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6E0CCE88-42D1-4620-86F0-355A2B81CF6B}"/>
              </a:ext>
            </a:extLst>
          </p:cNvPr>
          <p:cNvSpPr>
            <a:spLocks noGrp="1"/>
          </p:cNvSpPr>
          <p:nvPr>
            <p:ph type="pic" sz="quarter" idx="15"/>
          </p:nvPr>
        </p:nvSpPr>
        <p:spPr>
          <a:xfrm>
            <a:off x="438150" y="1561378"/>
            <a:ext cx="5343525" cy="4615585"/>
          </a:xfrm>
        </p:spPr>
        <p:txBody>
          <a:bodyPr/>
          <a:lstStyle/>
          <a:p>
            <a:r>
              <a:rPr lang="de-DE"/>
              <a:t>Bild durch Klicken auf Symbol hinzufügen</a:t>
            </a:r>
            <a:endParaRPr lang="de-DE" dirty="0"/>
          </a:p>
        </p:txBody>
      </p:sp>
      <p:sp>
        <p:nvSpPr>
          <p:cNvPr id="12" name="Textplatzhalter 7">
            <a:extLst>
              <a:ext uri="{FF2B5EF4-FFF2-40B4-BE49-F238E27FC236}">
                <a16:creationId xmlns:a16="http://schemas.microsoft.com/office/drawing/2014/main" id="{1A1A934F-AE75-4C2D-90BF-E74D67CB9AA6}"/>
              </a:ext>
            </a:extLst>
          </p:cNvPr>
          <p:cNvSpPr>
            <a:spLocks noGrp="1"/>
          </p:cNvSpPr>
          <p:nvPr>
            <p:ph type="body" sz="quarter" idx="20"/>
          </p:nvPr>
        </p:nvSpPr>
        <p:spPr>
          <a:xfrm>
            <a:off x="6010275" y="2055956"/>
            <a:ext cx="5343525" cy="4121003"/>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lvl="0"/>
            <a:r>
              <a:rPr lang="de-DE"/>
              <a:t>Mastertextformat bearbeiten</a:t>
            </a:r>
          </a:p>
        </p:txBody>
      </p:sp>
      <p:sp>
        <p:nvSpPr>
          <p:cNvPr id="3" name="Datumsplatzhalter 2">
            <a:extLst>
              <a:ext uri="{FF2B5EF4-FFF2-40B4-BE49-F238E27FC236}">
                <a16:creationId xmlns:a16="http://schemas.microsoft.com/office/drawing/2014/main" id="{45D95338-B4BB-4127-8446-E907870595BB}"/>
              </a:ext>
            </a:extLst>
          </p:cNvPr>
          <p:cNvSpPr>
            <a:spLocks noGrp="1"/>
          </p:cNvSpPr>
          <p:nvPr>
            <p:ph type="dt" sz="half" idx="21"/>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879BAAD5-3E27-4D6A-8A59-278B97EA3DF9}"/>
              </a:ext>
            </a:extLst>
          </p:cNvPr>
          <p:cNvSpPr>
            <a:spLocks noGrp="1"/>
          </p:cNvSpPr>
          <p:nvPr>
            <p:ph type="ftr" sz="quarter" idx="22"/>
          </p:nvPr>
        </p:nvSpPr>
        <p:spPr/>
        <p:txBody>
          <a:bodyPr/>
          <a:lstStyle/>
          <a:p>
            <a:endParaRPr lang="de-DE" dirty="0"/>
          </a:p>
        </p:txBody>
      </p:sp>
      <p:sp>
        <p:nvSpPr>
          <p:cNvPr id="8" name="Foliennummernplatzhalter 7">
            <a:extLst>
              <a:ext uri="{FF2B5EF4-FFF2-40B4-BE49-F238E27FC236}">
                <a16:creationId xmlns:a16="http://schemas.microsoft.com/office/drawing/2014/main" id="{085C6B20-5C6E-452C-BE39-7331FD36D218}"/>
              </a:ext>
            </a:extLst>
          </p:cNvPr>
          <p:cNvSpPr>
            <a:spLocks noGrp="1"/>
          </p:cNvSpPr>
          <p:nvPr>
            <p:ph type="sldNum" sz="quarter" idx="23"/>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7E4DAF03-7466-4FD9-90F8-99C8ADC1BA8A}"/>
              </a:ext>
            </a:extLst>
          </p:cNvPr>
          <p:cNvSpPr>
            <a:spLocks noGrp="1"/>
          </p:cNvSpPr>
          <p:nvPr>
            <p:ph type="title"/>
          </p:nvPr>
        </p:nvSpPr>
        <p:spPr/>
        <p:txBody>
          <a:bodyPr/>
          <a:lstStyle/>
          <a:p>
            <a:r>
              <a:rPr lang="de-DE"/>
              <a:t>Mastertitelformat bearbeiten</a:t>
            </a:r>
          </a:p>
        </p:txBody>
      </p:sp>
      <p:sp>
        <p:nvSpPr>
          <p:cNvPr id="13" name="Textplatzhalter 7">
            <a:extLst>
              <a:ext uri="{FF2B5EF4-FFF2-40B4-BE49-F238E27FC236}">
                <a16:creationId xmlns:a16="http://schemas.microsoft.com/office/drawing/2014/main" id="{FE91B4C1-3D63-411D-877C-383EEEB1B87B}"/>
              </a:ext>
            </a:extLst>
          </p:cNvPr>
          <p:cNvSpPr>
            <a:spLocks noGrp="1"/>
          </p:cNvSpPr>
          <p:nvPr>
            <p:ph type="body" sz="quarter" idx="24" hasCustomPrompt="1"/>
          </p:nvPr>
        </p:nvSpPr>
        <p:spPr>
          <a:xfrm>
            <a:off x="6010272" y="1561378"/>
            <a:ext cx="5343525"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4221102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elle_2">
    <p:spTree>
      <p:nvGrpSpPr>
        <p:cNvPr id="1" name=""/>
        <p:cNvGrpSpPr/>
        <p:nvPr/>
      </p:nvGrpSpPr>
      <p:grpSpPr>
        <a:xfrm>
          <a:off x="0" y="0"/>
          <a:ext cx="0" cy="0"/>
          <a:chOff x="0" y="0"/>
          <a:chExt cx="0" cy="0"/>
        </a:xfrm>
      </p:grpSpPr>
      <p:cxnSp>
        <p:nvCxnSpPr>
          <p:cNvPr id="19" name="Gerader Verbinder 18">
            <a:extLst>
              <a:ext uri="{FF2B5EF4-FFF2-40B4-BE49-F238E27FC236}">
                <a16:creationId xmlns:a16="http://schemas.microsoft.com/office/drawing/2014/main" id="{04D2D062-CDD8-4761-92BE-C496B38C0122}"/>
              </a:ext>
            </a:extLst>
          </p:cNvPr>
          <p:cNvCxnSpPr>
            <a:cxnSpLocks/>
          </p:cNvCxnSpPr>
          <p:nvPr/>
        </p:nvCxnSpPr>
        <p:spPr>
          <a:xfrm rot="10800000">
            <a:off x="412708" y="2311248"/>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a:extLst>
              <a:ext uri="{FF2B5EF4-FFF2-40B4-BE49-F238E27FC236}">
                <a16:creationId xmlns:a16="http://schemas.microsoft.com/office/drawing/2014/main" id="{51276882-3E03-4133-87C1-A12FDEB9288E}"/>
              </a:ext>
            </a:extLst>
          </p:cNvPr>
          <p:cNvCxnSpPr>
            <a:cxnSpLocks/>
          </p:cNvCxnSpPr>
          <p:nvPr/>
        </p:nvCxnSpPr>
        <p:spPr>
          <a:xfrm rot="10800000">
            <a:off x="412708" y="2859886"/>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a:extLst>
              <a:ext uri="{FF2B5EF4-FFF2-40B4-BE49-F238E27FC236}">
                <a16:creationId xmlns:a16="http://schemas.microsoft.com/office/drawing/2014/main" id="{A1ABBF51-E27A-4971-8E32-41C518D7457C}"/>
              </a:ext>
            </a:extLst>
          </p:cNvPr>
          <p:cNvCxnSpPr>
            <a:cxnSpLocks/>
          </p:cNvCxnSpPr>
          <p:nvPr/>
        </p:nvCxnSpPr>
        <p:spPr>
          <a:xfrm rot="10800000">
            <a:off x="412708" y="3408523"/>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a:extLst>
              <a:ext uri="{FF2B5EF4-FFF2-40B4-BE49-F238E27FC236}">
                <a16:creationId xmlns:a16="http://schemas.microsoft.com/office/drawing/2014/main" id="{9366C619-60E6-44D5-96B3-237B10B3F741}"/>
              </a:ext>
            </a:extLst>
          </p:cNvPr>
          <p:cNvCxnSpPr>
            <a:cxnSpLocks/>
          </p:cNvCxnSpPr>
          <p:nvPr/>
        </p:nvCxnSpPr>
        <p:spPr>
          <a:xfrm rot="10800000">
            <a:off x="412708" y="3949441"/>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a:extLst>
              <a:ext uri="{FF2B5EF4-FFF2-40B4-BE49-F238E27FC236}">
                <a16:creationId xmlns:a16="http://schemas.microsoft.com/office/drawing/2014/main" id="{953A572D-11DE-4420-B303-675F92E42C60}"/>
              </a:ext>
            </a:extLst>
          </p:cNvPr>
          <p:cNvCxnSpPr>
            <a:cxnSpLocks/>
          </p:cNvCxnSpPr>
          <p:nvPr/>
        </p:nvCxnSpPr>
        <p:spPr>
          <a:xfrm rot="10800000">
            <a:off x="412708" y="4498078"/>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a:extLst>
              <a:ext uri="{FF2B5EF4-FFF2-40B4-BE49-F238E27FC236}">
                <a16:creationId xmlns:a16="http://schemas.microsoft.com/office/drawing/2014/main" id="{413CF2A7-0ED4-46FC-A0A4-FC8FA0A29651}"/>
              </a:ext>
            </a:extLst>
          </p:cNvPr>
          <p:cNvCxnSpPr>
            <a:cxnSpLocks/>
          </p:cNvCxnSpPr>
          <p:nvPr/>
        </p:nvCxnSpPr>
        <p:spPr>
          <a:xfrm rot="10800000">
            <a:off x="412708" y="5025818"/>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a:extLst>
              <a:ext uri="{FF2B5EF4-FFF2-40B4-BE49-F238E27FC236}">
                <a16:creationId xmlns:a16="http://schemas.microsoft.com/office/drawing/2014/main" id="{F2AA6551-B223-4DE3-BF86-A751F16CC522}"/>
              </a:ext>
            </a:extLst>
          </p:cNvPr>
          <p:cNvCxnSpPr>
            <a:cxnSpLocks/>
          </p:cNvCxnSpPr>
          <p:nvPr/>
        </p:nvCxnSpPr>
        <p:spPr>
          <a:xfrm rot="10800000">
            <a:off x="412708" y="5574455"/>
            <a:ext cx="11088000" cy="0"/>
          </a:xfrm>
          <a:prstGeom prst="line">
            <a:avLst/>
          </a:prstGeom>
        </p:spPr>
        <p:style>
          <a:lnRef idx="1">
            <a:schemeClr val="accent3"/>
          </a:lnRef>
          <a:fillRef idx="0">
            <a:schemeClr val="accent3"/>
          </a:fillRef>
          <a:effectRef idx="0">
            <a:schemeClr val="accent3"/>
          </a:effectRef>
          <a:fontRef idx="minor">
            <a:schemeClr val="tx1"/>
          </a:fontRef>
        </p:style>
      </p:cxnSp>
      <p:sp>
        <p:nvSpPr>
          <p:cNvPr id="57" name="Bildplatzhalter 10">
            <a:extLst>
              <a:ext uri="{FF2B5EF4-FFF2-40B4-BE49-F238E27FC236}">
                <a16:creationId xmlns:a16="http://schemas.microsoft.com/office/drawing/2014/main" id="{CDC9A462-872A-4A47-A502-CCB1D00CE827}"/>
              </a:ext>
            </a:extLst>
          </p:cNvPr>
          <p:cNvSpPr>
            <a:spLocks noGrp="1"/>
          </p:cNvSpPr>
          <p:nvPr>
            <p:ph type="pic" sz="quarter" idx="54"/>
          </p:nvPr>
        </p:nvSpPr>
        <p:spPr>
          <a:xfrm>
            <a:off x="584468" y="2454111"/>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1" name="Bildplatzhalter 10">
            <a:extLst>
              <a:ext uri="{FF2B5EF4-FFF2-40B4-BE49-F238E27FC236}">
                <a16:creationId xmlns:a16="http://schemas.microsoft.com/office/drawing/2014/main" id="{6FA2888F-8A21-42BC-A3D2-47B403921D57}"/>
              </a:ext>
            </a:extLst>
          </p:cNvPr>
          <p:cNvSpPr>
            <a:spLocks noGrp="1"/>
          </p:cNvSpPr>
          <p:nvPr>
            <p:ph type="pic" sz="quarter" idx="55"/>
          </p:nvPr>
        </p:nvSpPr>
        <p:spPr>
          <a:xfrm>
            <a:off x="2153149" y="2448605"/>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2" name="Bildplatzhalter 10">
            <a:extLst>
              <a:ext uri="{FF2B5EF4-FFF2-40B4-BE49-F238E27FC236}">
                <a16:creationId xmlns:a16="http://schemas.microsoft.com/office/drawing/2014/main" id="{096DAF0C-8305-4FDE-91B1-0074BBAD436E}"/>
              </a:ext>
            </a:extLst>
          </p:cNvPr>
          <p:cNvSpPr>
            <a:spLocks noGrp="1"/>
          </p:cNvSpPr>
          <p:nvPr>
            <p:ph type="pic" sz="quarter" idx="56"/>
          </p:nvPr>
        </p:nvSpPr>
        <p:spPr>
          <a:xfrm>
            <a:off x="584468" y="3015830"/>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3" name="Bildplatzhalter 10">
            <a:extLst>
              <a:ext uri="{FF2B5EF4-FFF2-40B4-BE49-F238E27FC236}">
                <a16:creationId xmlns:a16="http://schemas.microsoft.com/office/drawing/2014/main" id="{504CB43C-D777-4487-B7F7-4E1CD10301BF}"/>
              </a:ext>
            </a:extLst>
          </p:cNvPr>
          <p:cNvSpPr>
            <a:spLocks noGrp="1"/>
          </p:cNvSpPr>
          <p:nvPr>
            <p:ph type="pic" sz="quarter" idx="57"/>
          </p:nvPr>
        </p:nvSpPr>
        <p:spPr>
          <a:xfrm>
            <a:off x="2153149" y="3010324"/>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4" name="Bildplatzhalter 10">
            <a:extLst>
              <a:ext uri="{FF2B5EF4-FFF2-40B4-BE49-F238E27FC236}">
                <a16:creationId xmlns:a16="http://schemas.microsoft.com/office/drawing/2014/main" id="{9E3996C6-6BFE-4384-BAFF-B9263D8151F7}"/>
              </a:ext>
            </a:extLst>
          </p:cNvPr>
          <p:cNvSpPr>
            <a:spLocks noGrp="1"/>
          </p:cNvSpPr>
          <p:nvPr>
            <p:ph type="pic" sz="quarter" idx="58"/>
          </p:nvPr>
        </p:nvSpPr>
        <p:spPr>
          <a:xfrm>
            <a:off x="584468" y="3551477"/>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5" name="Bildplatzhalter 10">
            <a:extLst>
              <a:ext uri="{FF2B5EF4-FFF2-40B4-BE49-F238E27FC236}">
                <a16:creationId xmlns:a16="http://schemas.microsoft.com/office/drawing/2014/main" id="{AF606669-F5F6-4DF9-BC3D-665E5C942AF5}"/>
              </a:ext>
            </a:extLst>
          </p:cNvPr>
          <p:cNvSpPr>
            <a:spLocks noGrp="1"/>
          </p:cNvSpPr>
          <p:nvPr>
            <p:ph type="pic" sz="quarter" idx="59"/>
          </p:nvPr>
        </p:nvSpPr>
        <p:spPr>
          <a:xfrm>
            <a:off x="2153149" y="3545971"/>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6" name="Bildplatzhalter 10">
            <a:extLst>
              <a:ext uri="{FF2B5EF4-FFF2-40B4-BE49-F238E27FC236}">
                <a16:creationId xmlns:a16="http://schemas.microsoft.com/office/drawing/2014/main" id="{DD381D53-0B0D-4533-93A0-F1E1BF672E29}"/>
              </a:ext>
            </a:extLst>
          </p:cNvPr>
          <p:cNvSpPr>
            <a:spLocks noGrp="1"/>
          </p:cNvSpPr>
          <p:nvPr>
            <p:ph type="pic" sz="quarter" idx="60"/>
          </p:nvPr>
        </p:nvSpPr>
        <p:spPr>
          <a:xfrm>
            <a:off x="584468" y="4113196"/>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7" name="Bildplatzhalter 10">
            <a:extLst>
              <a:ext uri="{FF2B5EF4-FFF2-40B4-BE49-F238E27FC236}">
                <a16:creationId xmlns:a16="http://schemas.microsoft.com/office/drawing/2014/main" id="{2BFA3102-7FB0-4B47-8395-3CCCCE83EC5A}"/>
              </a:ext>
            </a:extLst>
          </p:cNvPr>
          <p:cNvSpPr>
            <a:spLocks noGrp="1"/>
          </p:cNvSpPr>
          <p:nvPr>
            <p:ph type="pic" sz="quarter" idx="61"/>
          </p:nvPr>
        </p:nvSpPr>
        <p:spPr>
          <a:xfrm>
            <a:off x="2153149" y="4107690"/>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2" name="Bildplatzhalter 10">
            <a:extLst>
              <a:ext uri="{FF2B5EF4-FFF2-40B4-BE49-F238E27FC236}">
                <a16:creationId xmlns:a16="http://schemas.microsoft.com/office/drawing/2014/main" id="{331B92ED-517D-4F4B-B5A8-DF6AAF29F4F1}"/>
              </a:ext>
            </a:extLst>
          </p:cNvPr>
          <p:cNvSpPr>
            <a:spLocks noGrp="1"/>
          </p:cNvSpPr>
          <p:nvPr>
            <p:ph type="pic" sz="quarter" idx="62"/>
          </p:nvPr>
        </p:nvSpPr>
        <p:spPr>
          <a:xfrm>
            <a:off x="584468" y="4622072"/>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3" name="Bildplatzhalter 10">
            <a:extLst>
              <a:ext uri="{FF2B5EF4-FFF2-40B4-BE49-F238E27FC236}">
                <a16:creationId xmlns:a16="http://schemas.microsoft.com/office/drawing/2014/main" id="{20A25163-D0EE-4A1D-8A3A-B4642086622A}"/>
              </a:ext>
            </a:extLst>
          </p:cNvPr>
          <p:cNvSpPr>
            <a:spLocks noGrp="1"/>
          </p:cNvSpPr>
          <p:nvPr>
            <p:ph type="pic" sz="quarter" idx="63"/>
          </p:nvPr>
        </p:nvSpPr>
        <p:spPr>
          <a:xfrm>
            <a:off x="2153149" y="4616566"/>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4" name="Bildplatzhalter 10">
            <a:extLst>
              <a:ext uri="{FF2B5EF4-FFF2-40B4-BE49-F238E27FC236}">
                <a16:creationId xmlns:a16="http://schemas.microsoft.com/office/drawing/2014/main" id="{FC5954C5-467C-4BBA-A167-764D91657116}"/>
              </a:ext>
            </a:extLst>
          </p:cNvPr>
          <p:cNvSpPr>
            <a:spLocks noGrp="1"/>
          </p:cNvSpPr>
          <p:nvPr>
            <p:ph type="pic" sz="quarter" idx="64"/>
          </p:nvPr>
        </p:nvSpPr>
        <p:spPr>
          <a:xfrm>
            <a:off x="584468" y="5183791"/>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5" name="Bildplatzhalter 10">
            <a:extLst>
              <a:ext uri="{FF2B5EF4-FFF2-40B4-BE49-F238E27FC236}">
                <a16:creationId xmlns:a16="http://schemas.microsoft.com/office/drawing/2014/main" id="{4E485BD9-238F-495B-8720-4250B0E16A78}"/>
              </a:ext>
            </a:extLst>
          </p:cNvPr>
          <p:cNvSpPr>
            <a:spLocks noGrp="1"/>
          </p:cNvSpPr>
          <p:nvPr>
            <p:ph type="pic" sz="quarter" idx="65"/>
          </p:nvPr>
        </p:nvSpPr>
        <p:spPr>
          <a:xfrm>
            <a:off x="2153149" y="5178285"/>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56" name="Textplatzhalter 2">
            <a:extLst>
              <a:ext uri="{FF2B5EF4-FFF2-40B4-BE49-F238E27FC236}">
                <a16:creationId xmlns:a16="http://schemas.microsoft.com/office/drawing/2014/main" id="{3B9B9306-B6C7-4531-BDC0-975474AFBDD4}"/>
              </a:ext>
            </a:extLst>
          </p:cNvPr>
          <p:cNvSpPr>
            <a:spLocks noGrp="1"/>
          </p:cNvSpPr>
          <p:nvPr>
            <p:ph type="body" sz="quarter" idx="66"/>
          </p:nvPr>
        </p:nvSpPr>
        <p:spPr>
          <a:xfrm>
            <a:off x="4569788" y="2413454"/>
            <a:ext cx="4182687" cy="373063"/>
          </a:xfrm>
        </p:spPr>
        <p:txBody>
          <a:bodyPr anchor="ctr">
            <a:normAutofit/>
          </a:bodyPr>
          <a:lstStyle>
            <a:lvl1pPr marL="0" indent="0">
              <a:buNone/>
              <a:defRPr sz="1800"/>
            </a:lvl1pPr>
          </a:lstStyle>
          <a:p>
            <a:pPr lvl="0"/>
            <a:r>
              <a:rPr lang="de-DE"/>
              <a:t>Mastertextformat bearbeiten</a:t>
            </a:r>
          </a:p>
        </p:txBody>
      </p:sp>
      <p:sp>
        <p:nvSpPr>
          <p:cNvPr id="59" name="Textplatzhalter 2">
            <a:extLst>
              <a:ext uri="{FF2B5EF4-FFF2-40B4-BE49-F238E27FC236}">
                <a16:creationId xmlns:a16="http://schemas.microsoft.com/office/drawing/2014/main" id="{A9C8BE1B-542F-4CAC-AD3E-77FEAFA97D3A}"/>
              </a:ext>
            </a:extLst>
          </p:cNvPr>
          <p:cNvSpPr>
            <a:spLocks noGrp="1"/>
          </p:cNvSpPr>
          <p:nvPr>
            <p:ph type="body" sz="quarter" idx="67"/>
          </p:nvPr>
        </p:nvSpPr>
        <p:spPr>
          <a:xfrm>
            <a:off x="4569513" y="2954370"/>
            <a:ext cx="4182687" cy="373063"/>
          </a:xfrm>
        </p:spPr>
        <p:txBody>
          <a:bodyPr anchor="ctr">
            <a:normAutofit/>
          </a:bodyPr>
          <a:lstStyle>
            <a:lvl1pPr marL="0" indent="0">
              <a:buNone/>
              <a:defRPr sz="1800"/>
            </a:lvl1pPr>
          </a:lstStyle>
          <a:p>
            <a:pPr lvl="0"/>
            <a:r>
              <a:rPr lang="de-DE"/>
              <a:t>Mastertextformat bearbeiten</a:t>
            </a:r>
          </a:p>
        </p:txBody>
      </p:sp>
      <p:sp>
        <p:nvSpPr>
          <p:cNvPr id="68" name="Textplatzhalter 2">
            <a:extLst>
              <a:ext uri="{FF2B5EF4-FFF2-40B4-BE49-F238E27FC236}">
                <a16:creationId xmlns:a16="http://schemas.microsoft.com/office/drawing/2014/main" id="{D4748CC1-FAE8-40C4-A964-9E3BE50C12DA}"/>
              </a:ext>
            </a:extLst>
          </p:cNvPr>
          <p:cNvSpPr>
            <a:spLocks noGrp="1"/>
          </p:cNvSpPr>
          <p:nvPr>
            <p:ph type="body" sz="quarter" idx="68"/>
          </p:nvPr>
        </p:nvSpPr>
        <p:spPr>
          <a:xfrm>
            <a:off x="4569513" y="3503656"/>
            <a:ext cx="4182687" cy="373063"/>
          </a:xfrm>
        </p:spPr>
        <p:txBody>
          <a:bodyPr anchor="ctr">
            <a:normAutofit/>
          </a:bodyPr>
          <a:lstStyle>
            <a:lvl1pPr marL="0" indent="0">
              <a:buNone/>
              <a:defRPr sz="1800"/>
            </a:lvl1pPr>
          </a:lstStyle>
          <a:p>
            <a:pPr lvl="0"/>
            <a:r>
              <a:rPr lang="de-DE"/>
              <a:t>Mastertextformat bearbeiten</a:t>
            </a:r>
          </a:p>
        </p:txBody>
      </p:sp>
      <p:sp>
        <p:nvSpPr>
          <p:cNvPr id="69" name="Textplatzhalter 2">
            <a:extLst>
              <a:ext uri="{FF2B5EF4-FFF2-40B4-BE49-F238E27FC236}">
                <a16:creationId xmlns:a16="http://schemas.microsoft.com/office/drawing/2014/main" id="{927CE4A7-3DBD-4684-B3FF-4C3022BAFA19}"/>
              </a:ext>
            </a:extLst>
          </p:cNvPr>
          <p:cNvSpPr>
            <a:spLocks noGrp="1"/>
          </p:cNvSpPr>
          <p:nvPr>
            <p:ph type="body" sz="quarter" idx="69"/>
          </p:nvPr>
        </p:nvSpPr>
        <p:spPr>
          <a:xfrm>
            <a:off x="4569512" y="4043813"/>
            <a:ext cx="4182687" cy="373063"/>
          </a:xfrm>
        </p:spPr>
        <p:txBody>
          <a:bodyPr anchor="ctr">
            <a:normAutofit/>
          </a:bodyPr>
          <a:lstStyle>
            <a:lvl1pPr marL="0" indent="0">
              <a:buNone/>
              <a:defRPr sz="1800"/>
            </a:lvl1pPr>
          </a:lstStyle>
          <a:p>
            <a:pPr lvl="0"/>
            <a:r>
              <a:rPr lang="de-DE"/>
              <a:t>Mastertextformat bearbeiten</a:t>
            </a:r>
          </a:p>
        </p:txBody>
      </p:sp>
      <p:sp>
        <p:nvSpPr>
          <p:cNvPr id="70" name="Textplatzhalter 2">
            <a:extLst>
              <a:ext uri="{FF2B5EF4-FFF2-40B4-BE49-F238E27FC236}">
                <a16:creationId xmlns:a16="http://schemas.microsoft.com/office/drawing/2014/main" id="{FAA22BCD-835E-4A38-BD01-85CDAC5B7669}"/>
              </a:ext>
            </a:extLst>
          </p:cNvPr>
          <p:cNvSpPr>
            <a:spLocks noGrp="1"/>
          </p:cNvSpPr>
          <p:nvPr>
            <p:ph type="body" sz="quarter" idx="70"/>
          </p:nvPr>
        </p:nvSpPr>
        <p:spPr>
          <a:xfrm>
            <a:off x="4569511" y="4588096"/>
            <a:ext cx="4182687" cy="373063"/>
          </a:xfrm>
        </p:spPr>
        <p:txBody>
          <a:bodyPr anchor="ctr">
            <a:normAutofit/>
          </a:bodyPr>
          <a:lstStyle>
            <a:lvl1pPr marL="0" indent="0">
              <a:buNone/>
              <a:defRPr sz="1800"/>
            </a:lvl1pPr>
          </a:lstStyle>
          <a:p>
            <a:pPr lvl="0"/>
            <a:r>
              <a:rPr lang="de-DE"/>
              <a:t>Mastertextformat bearbeiten</a:t>
            </a:r>
          </a:p>
        </p:txBody>
      </p:sp>
      <p:sp>
        <p:nvSpPr>
          <p:cNvPr id="71" name="Textplatzhalter 2">
            <a:extLst>
              <a:ext uri="{FF2B5EF4-FFF2-40B4-BE49-F238E27FC236}">
                <a16:creationId xmlns:a16="http://schemas.microsoft.com/office/drawing/2014/main" id="{7B28707D-A54E-42C3-9376-D6F03AE6457A}"/>
              </a:ext>
            </a:extLst>
          </p:cNvPr>
          <p:cNvSpPr>
            <a:spLocks noGrp="1"/>
          </p:cNvSpPr>
          <p:nvPr>
            <p:ph type="body" sz="quarter" idx="71"/>
          </p:nvPr>
        </p:nvSpPr>
        <p:spPr>
          <a:xfrm>
            <a:off x="4569511" y="5122889"/>
            <a:ext cx="4182687" cy="373063"/>
          </a:xfrm>
        </p:spPr>
        <p:txBody>
          <a:bodyPr anchor="ctr">
            <a:normAutofit/>
          </a:bodyPr>
          <a:lstStyle>
            <a:lvl1pPr marL="0" indent="0">
              <a:buNone/>
              <a:defRPr sz="1800"/>
            </a:lvl1pPr>
          </a:lstStyle>
          <a:p>
            <a:pPr lvl="0"/>
            <a:r>
              <a:rPr lang="de-DE"/>
              <a:t>Mastertextformat bearbeiten</a:t>
            </a:r>
          </a:p>
        </p:txBody>
      </p:sp>
      <p:sp>
        <p:nvSpPr>
          <p:cNvPr id="76" name="Textplatzhalter 2">
            <a:extLst>
              <a:ext uri="{FF2B5EF4-FFF2-40B4-BE49-F238E27FC236}">
                <a16:creationId xmlns:a16="http://schemas.microsoft.com/office/drawing/2014/main" id="{EFC14C9F-737B-4BE8-B576-A1DFFCC1E46A}"/>
              </a:ext>
            </a:extLst>
          </p:cNvPr>
          <p:cNvSpPr>
            <a:spLocks noGrp="1"/>
          </p:cNvSpPr>
          <p:nvPr>
            <p:ph type="body" sz="quarter" idx="84"/>
          </p:nvPr>
        </p:nvSpPr>
        <p:spPr>
          <a:xfrm>
            <a:off x="10201370" y="2405201"/>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77" name="Textplatzhalter 2">
            <a:extLst>
              <a:ext uri="{FF2B5EF4-FFF2-40B4-BE49-F238E27FC236}">
                <a16:creationId xmlns:a16="http://schemas.microsoft.com/office/drawing/2014/main" id="{86B916A7-F8AE-404B-A252-E9DC717F4EE4}"/>
              </a:ext>
            </a:extLst>
          </p:cNvPr>
          <p:cNvSpPr>
            <a:spLocks noGrp="1"/>
          </p:cNvSpPr>
          <p:nvPr>
            <p:ph type="body" sz="quarter" idx="85"/>
          </p:nvPr>
        </p:nvSpPr>
        <p:spPr>
          <a:xfrm>
            <a:off x="10200863" y="2947673"/>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78" name="Textplatzhalter 2">
            <a:extLst>
              <a:ext uri="{FF2B5EF4-FFF2-40B4-BE49-F238E27FC236}">
                <a16:creationId xmlns:a16="http://schemas.microsoft.com/office/drawing/2014/main" id="{5DE6016F-E53D-4990-9EF4-14018FBCA25E}"/>
              </a:ext>
            </a:extLst>
          </p:cNvPr>
          <p:cNvSpPr>
            <a:spLocks noGrp="1"/>
          </p:cNvSpPr>
          <p:nvPr>
            <p:ph type="body" sz="quarter" idx="86"/>
          </p:nvPr>
        </p:nvSpPr>
        <p:spPr>
          <a:xfrm>
            <a:off x="10201128" y="3504723"/>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79" name="Textplatzhalter 2">
            <a:extLst>
              <a:ext uri="{FF2B5EF4-FFF2-40B4-BE49-F238E27FC236}">
                <a16:creationId xmlns:a16="http://schemas.microsoft.com/office/drawing/2014/main" id="{E1682688-4854-44A8-8F6E-CB4891C56E99}"/>
              </a:ext>
            </a:extLst>
          </p:cNvPr>
          <p:cNvSpPr>
            <a:spLocks noGrp="1"/>
          </p:cNvSpPr>
          <p:nvPr>
            <p:ph type="body" sz="quarter" idx="87"/>
          </p:nvPr>
        </p:nvSpPr>
        <p:spPr>
          <a:xfrm>
            <a:off x="10206971" y="4047195"/>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0" name="Textplatzhalter 2">
            <a:extLst>
              <a:ext uri="{FF2B5EF4-FFF2-40B4-BE49-F238E27FC236}">
                <a16:creationId xmlns:a16="http://schemas.microsoft.com/office/drawing/2014/main" id="{3C367974-89CF-464C-870B-8CE7285660FE}"/>
              </a:ext>
            </a:extLst>
          </p:cNvPr>
          <p:cNvSpPr>
            <a:spLocks noGrp="1"/>
          </p:cNvSpPr>
          <p:nvPr>
            <p:ph type="body" sz="quarter" idx="88"/>
          </p:nvPr>
        </p:nvSpPr>
        <p:spPr>
          <a:xfrm>
            <a:off x="10200688" y="4585091"/>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1" name="Textplatzhalter 2">
            <a:extLst>
              <a:ext uri="{FF2B5EF4-FFF2-40B4-BE49-F238E27FC236}">
                <a16:creationId xmlns:a16="http://schemas.microsoft.com/office/drawing/2014/main" id="{57BFD313-EBDD-4246-B3AC-C1738F164456}"/>
              </a:ext>
            </a:extLst>
          </p:cNvPr>
          <p:cNvSpPr>
            <a:spLocks noGrp="1"/>
          </p:cNvSpPr>
          <p:nvPr>
            <p:ph type="body" sz="quarter" idx="89"/>
          </p:nvPr>
        </p:nvSpPr>
        <p:spPr>
          <a:xfrm>
            <a:off x="10206531" y="5127563"/>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2" name="Textplatzhalter 2">
            <a:extLst>
              <a:ext uri="{FF2B5EF4-FFF2-40B4-BE49-F238E27FC236}">
                <a16:creationId xmlns:a16="http://schemas.microsoft.com/office/drawing/2014/main" id="{1A205CDA-D176-4DAE-9AD8-8A12EE8FBE76}"/>
              </a:ext>
            </a:extLst>
          </p:cNvPr>
          <p:cNvSpPr>
            <a:spLocks noGrp="1"/>
          </p:cNvSpPr>
          <p:nvPr>
            <p:ph type="body" sz="quarter" idx="90"/>
          </p:nvPr>
        </p:nvSpPr>
        <p:spPr>
          <a:xfrm>
            <a:off x="910198" y="2413904"/>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3" name="Textplatzhalter 2">
            <a:extLst>
              <a:ext uri="{FF2B5EF4-FFF2-40B4-BE49-F238E27FC236}">
                <a16:creationId xmlns:a16="http://schemas.microsoft.com/office/drawing/2014/main" id="{871D4B94-D500-46FC-A51A-6AA9AD1D4AA0}"/>
              </a:ext>
            </a:extLst>
          </p:cNvPr>
          <p:cNvSpPr>
            <a:spLocks noGrp="1"/>
          </p:cNvSpPr>
          <p:nvPr>
            <p:ph type="body" sz="quarter" idx="91"/>
          </p:nvPr>
        </p:nvSpPr>
        <p:spPr>
          <a:xfrm>
            <a:off x="909691" y="2956376"/>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4" name="Textplatzhalter 2">
            <a:extLst>
              <a:ext uri="{FF2B5EF4-FFF2-40B4-BE49-F238E27FC236}">
                <a16:creationId xmlns:a16="http://schemas.microsoft.com/office/drawing/2014/main" id="{C074832B-80AA-47A4-8420-821D8020A5B1}"/>
              </a:ext>
            </a:extLst>
          </p:cNvPr>
          <p:cNvSpPr>
            <a:spLocks noGrp="1"/>
          </p:cNvSpPr>
          <p:nvPr>
            <p:ph type="body" sz="quarter" idx="92"/>
          </p:nvPr>
        </p:nvSpPr>
        <p:spPr>
          <a:xfrm>
            <a:off x="909956" y="3513426"/>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5" name="Textplatzhalter 2">
            <a:extLst>
              <a:ext uri="{FF2B5EF4-FFF2-40B4-BE49-F238E27FC236}">
                <a16:creationId xmlns:a16="http://schemas.microsoft.com/office/drawing/2014/main" id="{AC6D480C-A4C8-4BCA-BDE7-C9F6A7937EC6}"/>
              </a:ext>
            </a:extLst>
          </p:cNvPr>
          <p:cNvSpPr>
            <a:spLocks noGrp="1"/>
          </p:cNvSpPr>
          <p:nvPr>
            <p:ph type="body" sz="quarter" idx="93"/>
          </p:nvPr>
        </p:nvSpPr>
        <p:spPr>
          <a:xfrm>
            <a:off x="915799" y="4055898"/>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6" name="Textplatzhalter 2">
            <a:extLst>
              <a:ext uri="{FF2B5EF4-FFF2-40B4-BE49-F238E27FC236}">
                <a16:creationId xmlns:a16="http://schemas.microsoft.com/office/drawing/2014/main" id="{447D92CA-0C34-4BEA-850C-685D0F1C4C8D}"/>
              </a:ext>
            </a:extLst>
          </p:cNvPr>
          <p:cNvSpPr>
            <a:spLocks noGrp="1"/>
          </p:cNvSpPr>
          <p:nvPr>
            <p:ph type="body" sz="quarter" idx="94"/>
          </p:nvPr>
        </p:nvSpPr>
        <p:spPr>
          <a:xfrm>
            <a:off x="909516" y="4593794"/>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7" name="Textplatzhalter 2">
            <a:extLst>
              <a:ext uri="{FF2B5EF4-FFF2-40B4-BE49-F238E27FC236}">
                <a16:creationId xmlns:a16="http://schemas.microsoft.com/office/drawing/2014/main" id="{F0102057-B6F1-4463-8CE9-C7141D490BBD}"/>
              </a:ext>
            </a:extLst>
          </p:cNvPr>
          <p:cNvSpPr>
            <a:spLocks noGrp="1"/>
          </p:cNvSpPr>
          <p:nvPr>
            <p:ph type="body" sz="quarter" idx="95"/>
          </p:nvPr>
        </p:nvSpPr>
        <p:spPr>
          <a:xfrm>
            <a:off x="915359" y="5136266"/>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2" name="Datumsplatzhalter 1">
            <a:extLst>
              <a:ext uri="{FF2B5EF4-FFF2-40B4-BE49-F238E27FC236}">
                <a16:creationId xmlns:a16="http://schemas.microsoft.com/office/drawing/2014/main" id="{27DBE399-2413-46B3-A3AD-58EB093E1FFE}"/>
              </a:ext>
            </a:extLst>
          </p:cNvPr>
          <p:cNvSpPr>
            <a:spLocks noGrp="1"/>
          </p:cNvSpPr>
          <p:nvPr>
            <p:ph type="dt" sz="half" idx="96"/>
          </p:nvPr>
        </p:nvSpPr>
        <p:spPr/>
        <p:txBody>
          <a:bodyPr/>
          <a:lstStyle/>
          <a:p>
            <a:fld id="{6A3C2D2F-9B56-4142-A88F-46D745BED3F3}" type="datetime1">
              <a:rPr lang="de-DE" smtClean="0"/>
              <a:t>13.02.2023</a:t>
            </a:fld>
            <a:endParaRPr lang="de-DE" dirty="0"/>
          </a:p>
        </p:txBody>
      </p:sp>
      <p:sp>
        <p:nvSpPr>
          <p:cNvPr id="3" name="Fußzeilenplatzhalter 2">
            <a:extLst>
              <a:ext uri="{FF2B5EF4-FFF2-40B4-BE49-F238E27FC236}">
                <a16:creationId xmlns:a16="http://schemas.microsoft.com/office/drawing/2014/main" id="{B4837019-6562-494D-8416-C10EDA87BFEC}"/>
              </a:ext>
            </a:extLst>
          </p:cNvPr>
          <p:cNvSpPr>
            <a:spLocks noGrp="1"/>
          </p:cNvSpPr>
          <p:nvPr>
            <p:ph type="ftr" sz="quarter" idx="97"/>
          </p:nvPr>
        </p:nvSpPr>
        <p:spPr/>
        <p:txBody>
          <a:bodyPr/>
          <a:lstStyle/>
          <a:p>
            <a:endParaRPr lang="de-DE" dirty="0"/>
          </a:p>
        </p:txBody>
      </p:sp>
      <p:sp>
        <p:nvSpPr>
          <p:cNvPr id="4" name="Foliennummernplatzhalter 3">
            <a:extLst>
              <a:ext uri="{FF2B5EF4-FFF2-40B4-BE49-F238E27FC236}">
                <a16:creationId xmlns:a16="http://schemas.microsoft.com/office/drawing/2014/main" id="{7E3CEA4D-AF88-4FA0-B8E5-403A4BB27E62}"/>
              </a:ext>
            </a:extLst>
          </p:cNvPr>
          <p:cNvSpPr>
            <a:spLocks noGrp="1"/>
          </p:cNvSpPr>
          <p:nvPr>
            <p:ph type="sldNum" sz="quarter" idx="98"/>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F99A7031-5321-4671-9120-6185E64DD3C9}"/>
              </a:ext>
            </a:extLst>
          </p:cNvPr>
          <p:cNvSpPr>
            <a:spLocks noGrp="1"/>
          </p:cNvSpPr>
          <p:nvPr>
            <p:ph type="title"/>
          </p:nvPr>
        </p:nvSpPr>
        <p:spPr/>
        <p:txBody>
          <a:bodyPr/>
          <a:lstStyle/>
          <a:p>
            <a:r>
              <a:rPr lang="de-DE"/>
              <a:t>Mastertitelformat bearbeiten</a:t>
            </a:r>
          </a:p>
        </p:txBody>
      </p:sp>
      <p:sp>
        <p:nvSpPr>
          <p:cNvPr id="46" name="Textplatzhalter 7">
            <a:extLst>
              <a:ext uri="{FF2B5EF4-FFF2-40B4-BE49-F238E27FC236}">
                <a16:creationId xmlns:a16="http://schemas.microsoft.com/office/drawing/2014/main" id="{8FD19190-9420-492E-8FC9-66C488620F58}"/>
              </a:ext>
            </a:extLst>
          </p:cNvPr>
          <p:cNvSpPr>
            <a:spLocks noGrp="1"/>
          </p:cNvSpPr>
          <p:nvPr>
            <p:ph type="body" sz="quarter" idx="23" hasCustomPrompt="1"/>
          </p:nvPr>
        </p:nvSpPr>
        <p:spPr>
          <a:xfrm>
            <a:off x="438148" y="1561378"/>
            <a:ext cx="10915649"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2093452269"/>
      </p:ext>
    </p:extLst>
  </p:cSld>
  <p:clrMapOvr>
    <a:masterClrMapping/>
  </p:clrMapOvr>
  <p:extLst>
    <p:ext uri="{DCECCB84-F9BA-43D5-87BE-67443E8EF086}">
      <p15:sldGuideLst xmlns:p15="http://schemas.microsoft.com/office/powerpoint/2012/main">
        <p15:guide id="1" orient="horz" pos="2455">
          <p15:clr>
            <a:srgbClr val="FBAE40"/>
          </p15:clr>
        </p15:guide>
        <p15:guide id="2" pos="345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Normale Tabelle">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696E90FD-9F97-4BA4-8F80-713ECD8BB607}"/>
              </a:ext>
            </a:extLst>
          </p:cNvPr>
          <p:cNvSpPr>
            <a:spLocks noGrp="1"/>
          </p:cNvSpPr>
          <p:nvPr>
            <p:ph type="tbl" sz="quarter" idx="17"/>
          </p:nvPr>
        </p:nvSpPr>
        <p:spPr>
          <a:xfrm>
            <a:off x="438150" y="2055956"/>
            <a:ext cx="10915650" cy="3935269"/>
          </a:xfrm>
        </p:spPr>
        <p:txBody>
          <a:bodyPr/>
          <a:lstStyle/>
          <a:p>
            <a:r>
              <a:rPr lang="de-DE"/>
              <a:t>Tabelle durch Klicken auf Symbol hinzufügen</a:t>
            </a:r>
          </a:p>
        </p:txBody>
      </p:sp>
      <p:sp>
        <p:nvSpPr>
          <p:cNvPr id="2" name="Datumsplatzhalter 1">
            <a:extLst>
              <a:ext uri="{FF2B5EF4-FFF2-40B4-BE49-F238E27FC236}">
                <a16:creationId xmlns:a16="http://schemas.microsoft.com/office/drawing/2014/main" id="{8A2C34B8-56F7-47A2-9183-7A07354ED6A5}"/>
              </a:ext>
            </a:extLst>
          </p:cNvPr>
          <p:cNvSpPr>
            <a:spLocks noGrp="1"/>
          </p:cNvSpPr>
          <p:nvPr>
            <p:ph type="dt" sz="half" idx="18"/>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95A4E2EF-3A25-443A-9358-782D4B6B4FFA}"/>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2C7D564F-52EB-4D79-B904-E78C0218B132}"/>
              </a:ext>
            </a:extLst>
          </p:cNvPr>
          <p:cNvSpPr>
            <a:spLocks noGrp="1"/>
          </p:cNvSpPr>
          <p:nvPr>
            <p:ph type="sldNum" sz="quarter" idx="20"/>
          </p:nvPr>
        </p:nvSpPr>
        <p:spPr/>
        <p:txBody>
          <a:bodyPr/>
          <a:lstStyle/>
          <a:p>
            <a:fld id="{096776BD-8EC8-4638-91DB-0945096743CB}" type="slidenum">
              <a:rPr lang="de-DE" smtClean="0"/>
              <a:pPr/>
              <a:t>‹Nr.›</a:t>
            </a:fld>
            <a:endParaRPr lang="de-DE" dirty="0"/>
          </a:p>
        </p:txBody>
      </p:sp>
      <p:sp>
        <p:nvSpPr>
          <p:cNvPr id="6" name="Titel 5">
            <a:extLst>
              <a:ext uri="{FF2B5EF4-FFF2-40B4-BE49-F238E27FC236}">
                <a16:creationId xmlns:a16="http://schemas.microsoft.com/office/drawing/2014/main" id="{8BDCB010-F3D7-4AA8-A5E7-4C667694DF83}"/>
              </a:ext>
            </a:extLst>
          </p:cNvPr>
          <p:cNvSpPr>
            <a:spLocks noGrp="1"/>
          </p:cNvSpPr>
          <p:nvPr>
            <p:ph type="title"/>
          </p:nvPr>
        </p:nvSpPr>
        <p:spPr/>
        <p:txBody>
          <a:bodyPr/>
          <a:lstStyle/>
          <a:p>
            <a:r>
              <a:rPr lang="de-DE"/>
              <a:t>Mastertitelformat bearbeiten</a:t>
            </a:r>
          </a:p>
        </p:txBody>
      </p:sp>
      <p:sp>
        <p:nvSpPr>
          <p:cNvPr id="11" name="Textplatzhalter 7">
            <a:extLst>
              <a:ext uri="{FF2B5EF4-FFF2-40B4-BE49-F238E27FC236}">
                <a16:creationId xmlns:a16="http://schemas.microsoft.com/office/drawing/2014/main" id="{D0373BA8-37B3-4C71-861E-9A91DC844713}"/>
              </a:ext>
            </a:extLst>
          </p:cNvPr>
          <p:cNvSpPr>
            <a:spLocks noGrp="1"/>
          </p:cNvSpPr>
          <p:nvPr>
            <p:ph type="body" sz="quarter" idx="23" hasCustomPrompt="1"/>
          </p:nvPr>
        </p:nvSpPr>
        <p:spPr>
          <a:xfrm>
            <a:off x="438148" y="1561378"/>
            <a:ext cx="10915649"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1435168722"/>
      </p:ext>
    </p:extLst>
  </p:cSld>
  <p:clrMapOvr>
    <a:masterClrMapping/>
  </p:clrMapOvr>
  <p:extLst>
    <p:ext uri="{DCECCB84-F9BA-43D5-87BE-67443E8EF086}">
      <p15:sldGuideLst xmlns:p15="http://schemas.microsoft.com/office/powerpoint/2012/main">
        <p15:guide id="1" orient="horz" pos="2455">
          <p15:clr>
            <a:srgbClr val="FBAE40"/>
          </p15:clr>
        </p15:guide>
        <p15:guide id="2" pos="345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_Überschrift">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205F42-2656-49C3-994F-B497A4A9CBF5}"/>
              </a:ext>
            </a:extLst>
          </p:cNvPr>
          <p:cNvSpPr>
            <a:spLocks noGrp="1"/>
          </p:cNvSpPr>
          <p:nvPr>
            <p:ph type="dt" sz="half" idx="10"/>
          </p:nvPr>
        </p:nvSpPr>
        <p:spPr/>
        <p:txBody>
          <a:bodyPr/>
          <a:lstStyle/>
          <a:p>
            <a:fld id="{6A3C2D2F-9B56-4142-A88F-46D745BED3F3}" type="datetime1">
              <a:rPr lang="de-DE" smtClean="0"/>
              <a:t>13.02.2023</a:t>
            </a:fld>
            <a:endParaRPr lang="de-DE" dirty="0"/>
          </a:p>
        </p:txBody>
      </p:sp>
      <p:sp>
        <p:nvSpPr>
          <p:cNvPr id="3" name="Fußzeilenplatzhalter 2">
            <a:extLst>
              <a:ext uri="{FF2B5EF4-FFF2-40B4-BE49-F238E27FC236}">
                <a16:creationId xmlns:a16="http://schemas.microsoft.com/office/drawing/2014/main" id="{72D14A03-BCC7-4BE0-ABF2-ABC8ABC402E0}"/>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291D4579-715C-4E15-854D-F632D607DFAE}"/>
              </a:ext>
            </a:extLst>
          </p:cNvPr>
          <p:cNvSpPr>
            <a:spLocks noGrp="1"/>
          </p:cNvSpPr>
          <p:nvPr>
            <p:ph type="sldNum" sz="quarter" idx="12"/>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4C81A12C-EC21-4C5F-A203-234BDF91BD3D}"/>
              </a:ext>
            </a:extLst>
          </p:cNvPr>
          <p:cNvSpPr>
            <a:spLocks noGrp="1"/>
          </p:cNvSpPr>
          <p:nvPr>
            <p:ph type="title"/>
          </p:nvPr>
        </p:nvSpPr>
        <p:spPr/>
        <p:txBody>
          <a:bodyPr/>
          <a:lstStyle/>
          <a:p>
            <a:r>
              <a:rPr lang="de-DE"/>
              <a:t>Mastertitelformat bearbeiten</a:t>
            </a:r>
          </a:p>
        </p:txBody>
      </p:sp>
      <p:sp>
        <p:nvSpPr>
          <p:cNvPr id="9" name="Textplatzhalter 7">
            <a:extLst>
              <a:ext uri="{FF2B5EF4-FFF2-40B4-BE49-F238E27FC236}">
                <a16:creationId xmlns:a16="http://schemas.microsoft.com/office/drawing/2014/main" id="{7CB1ED97-85B1-4539-B994-9D6F9BABA552}"/>
              </a:ext>
            </a:extLst>
          </p:cNvPr>
          <p:cNvSpPr>
            <a:spLocks noGrp="1"/>
          </p:cNvSpPr>
          <p:nvPr>
            <p:ph type="body" sz="quarter" idx="23" hasCustomPrompt="1"/>
          </p:nvPr>
        </p:nvSpPr>
        <p:spPr>
          <a:xfrm>
            <a:off x="438148" y="1561378"/>
            <a:ext cx="10915649"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1554808112"/>
      </p:ext>
    </p:extLst>
  </p:cSld>
  <p:clrMapOvr>
    <a:masterClrMapping/>
  </p:clrMapOvr>
  <p:extLst>
    <p:ext uri="{DCECCB84-F9BA-43D5-87BE-67443E8EF086}">
      <p15:sldGuideLst xmlns:p15="http://schemas.microsoft.com/office/powerpoint/2012/main">
        <p15:guide id="1" orient="horz" pos="2455">
          <p15:clr>
            <a:srgbClr val="FBAE40"/>
          </p15:clr>
        </p15:guide>
        <p15:guide id="2" pos="345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8309966-F56C-4AED-9DC3-2029DD90A5BC}"/>
              </a:ext>
            </a:extLst>
          </p:cNvPr>
          <p:cNvSpPr/>
          <p:nvPr/>
        </p:nvSpPr>
        <p:spPr>
          <a:xfrm>
            <a:off x="0" y="1"/>
            <a:ext cx="3448050" cy="6858000"/>
          </a:xfrm>
          <a:prstGeom prst="rect">
            <a:avLst/>
          </a:prstGeom>
          <a:solidFill>
            <a:srgbClr val="F6C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ilkreis 13">
            <a:extLst>
              <a:ext uri="{FF2B5EF4-FFF2-40B4-BE49-F238E27FC236}">
                <a16:creationId xmlns:a16="http://schemas.microsoft.com/office/drawing/2014/main" id="{EFE87031-E9C6-43EC-9A07-B75A3EB472A1}"/>
              </a:ext>
            </a:extLst>
          </p:cNvPr>
          <p:cNvSpPr/>
          <p:nvPr/>
        </p:nvSpPr>
        <p:spPr>
          <a:xfrm>
            <a:off x="1370056" y="1316475"/>
            <a:ext cx="4225049" cy="4225049"/>
          </a:xfrm>
          <a:prstGeom prst="pie">
            <a:avLst>
              <a:gd name="adj1" fmla="val 5395151"/>
              <a:gd name="adj2" fmla="val 16200000"/>
            </a:avLst>
          </a:prstGeom>
          <a:no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0" name="Textplatzhalter 7">
            <a:extLst>
              <a:ext uri="{FF2B5EF4-FFF2-40B4-BE49-F238E27FC236}">
                <a16:creationId xmlns:a16="http://schemas.microsoft.com/office/drawing/2014/main" id="{F8C35DD1-5F4C-43B5-8E57-DFB37AB6E2E1}"/>
              </a:ext>
            </a:extLst>
          </p:cNvPr>
          <p:cNvSpPr>
            <a:spLocks noGrp="1"/>
          </p:cNvSpPr>
          <p:nvPr>
            <p:ph type="body" sz="quarter" idx="19" hasCustomPrompt="1"/>
          </p:nvPr>
        </p:nvSpPr>
        <p:spPr>
          <a:xfrm>
            <a:off x="3795622" y="1587259"/>
            <a:ext cx="7558175" cy="4589699"/>
          </a:xfrm>
        </p:spPr>
        <p:txBody>
          <a:bodyPr>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000">
                <a:latin typeface="Calibri" panose="020F0502020204030204" pitchFamily="34" charset="0"/>
                <a:cs typeface="Calibri" panose="020F0502020204030204" pitchFamily="34" charset="0"/>
              </a:defRPr>
            </a:lvl1pPr>
          </a:lstStyle>
          <a:p>
            <a:pPr lvl="0"/>
            <a:r>
              <a:rPr lang="de-DE" dirty="0"/>
              <a:t>Hier steht ein Punkt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de-DE" dirty="0"/>
              <a:t>Hier steht ein Punkt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de-DE" dirty="0"/>
              <a:t>Hier steht ein Punkt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de-DE" dirty="0"/>
              <a:t>Hier steht ein Punkt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de-DE" dirty="0"/>
              <a:t>Hier steht ein Punkt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de-DE" dirty="0"/>
              <a:t> Hier steht ein Punkt</a:t>
            </a:r>
          </a:p>
          <a:p>
            <a:pPr lvl="0"/>
            <a:endParaRPr lang="de-DE" dirty="0"/>
          </a:p>
        </p:txBody>
      </p:sp>
      <p:sp>
        <p:nvSpPr>
          <p:cNvPr id="2" name="Datumsplatzhalter 1">
            <a:extLst>
              <a:ext uri="{FF2B5EF4-FFF2-40B4-BE49-F238E27FC236}">
                <a16:creationId xmlns:a16="http://schemas.microsoft.com/office/drawing/2014/main" id="{DB54C833-3267-4DFA-9667-635C55FDFA37}"/>
              </a:ext>
            </a:extLst>
          </p:cNvPr>
          <p:cNvSpPr>
            <a:spLocks noGrp="1"/>
          </p:cNvSpPr>
          <p:nvPr>
            <p:ph type="dt" sz="half" idx="20"/>
          </p:nvPr>
        </p:nvSpPr>
        <p:spPr/>
        <p:txBody>
          <a:bodyPr/>
          <a:lstStyle/>
          <a:p>
            <a:fld id="{6A3C2D2F-9B56-4142-A88F-46D745BED3F3}" type="datetime1">
              <a:rPr lang="de-DE" smtClean="0"/>
              <a:pPr/>
              <a:t>13.02.2023</a:t>
            </a:fld>
            <a:endParaRPr lang="de-DE" dirty="0"/>
          </a:p>
        </p:txBody>
      </p:sp>
      <p:sp>
        <p:nvSpPr>
          <p:cNvPr id="3" name="Fußzeilenplatzhalter 2">
            <a:extLst>
              <a:ext uri="{FF2B5EF4-FFF2-40B4-BE49-F238E27FC236}">
                <a16:creationId xmlns:a16="http://schemas.microsoft.com/office/drawing/2014/main" id="{75858874-8548-4AD5-AECE-46EA3A09856F}"/>
              </a:ext>
            </a:extLst>
          </p:cNvPr>
          <p:cNvSpPr>
            <a:spLocks noGrp="1"/>
          </p:cNvSpPr>
          <p:nvPr>
            <p:ph type="ftr" sz="quarter" idx="21"/>
          </p:nvPr>
        </p:nvSpPr>
        <p:spPr/>
        <p:txBody>
          <a:bodyPr/>
          <a:lstStyle/>
          <a:p>
            <a:endParaRPr lang="de-DE" dirty="0"/>
          </a:p>
        </p:txBody>
      </p:sp>
      <p:sp>
        <p:nvSpPr>
          <p:cNvPr id="8" name="Foliennummernplatzhalter 7">
            <a:extLst>
              <a:ext uri="{FF2B5EF4-FFF2-40B4-BE49-F238E27FC236}">
                <a16:creationId xmlns:a16="http://schemas.microsoft.com/office/drawing/2014/main" id="{FE7DD6BB-BFFD-46F6-9F94-8A33E0F688C7}"/>
              </a:ext>
            </a:extLst>
          </p:cNvPr>
          <p:cNvSpPr>
            <a:spLocks noGrp="1"/>
          </p:cNvSpPr>
          <p:nvPr>
            <p:ph type="sldNum" sz="quarter" idx="22"/>
          </p:nvPr>
        </p:nvSpPr>
        <p:spPr/>
        <p:txBody>
          <a:bodyPr/>
          <a:lstStyle/>
          <a:p>
            <a:fld id="{096776BD-8EC8-4638-91DB-0945096743CB}" type="slidenum">
              <a:rPr lang="de-DE" smtClean="0"/>
              <a:pPr/>
              <a:t>‹Nr.›</a:t>
            </a:fld>
            <a:endParaRPr lang="de-DE" dirty="0"/>
          </a:p>
        </p:txBody>
      </p:sp>
      <p:sp>
        <p:nvSpPr>
          <p:cNvPr id="6" name="Titel 5">
            <a:extLst>
              <a:ext uri="{FF2B5EF4-FFF2-40B4-BE49-F238E27FC236}">
                <a16:creationId xmlns:a16="http://schemas.microsoft.com/office/drawing/2014/main" id="{F49DED9D-F7B0-43AA-8962-B1F3501D2000}"/>
              </a:ext>
            </a:extLst>
          </p:cNvPr>
          <p:cNvSpPr>
            <a:spLocks noGrp="1"/>
          </p:cNvSpPr>
          <p:nvPr>
            <p:ph type="title" hasCustomPrompt="1"/>
          </p:nvPr>
        </p:nvSpPr>
        <p:spPr>
          <a:xfrm>
            <a:off x="3795622" y="365126"/>
            <a:ext cx="6899978" cy="1135870"/>
          </a:xfrm>
        </p:spPr>
        <p:txBody>
          <a:bodyPr/>
          <a:lstStyle>
            <a:lvl1pPr>
              <a:defRPr/>
            </a:lvl1pPr>
          </a:lstStyle>
          <a:p>
            <a:r>
              <a:rPr lang="de-DE" dirty="0" err="1"/>
              <a:t>agenda</a:t>
            </a:r>
            <a:endParaRPr lang="de-DE" dirty="0"/>
          </a:p>
        </p:txBody>
      </p:sp>
    </p:spTree>
    <p:extLst>
      <p:ext uri="{BB962C8B-B14F-4D97-AF65-F5344CB8AC3E}">
        <p14:creationId xmlns:p14="http://schemas.microsoft.com/office/powerpoint/2010/main" val="4268461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nhalt">
    <p:spTree>
      <p:nvGrpSpPr>
        <p:cNvPr id="1" name=""/>
        <p:cNvGrpSpPr/>
        <p:nvPr/>
      </p:nvGrpSpPr>
      <p:grpSpPr>
        <a:xfrm>
          <a:off x="0" y="0"/>
          <a:ext cx="0" cy="0"/>
          <a:chOff x="0" y="0"/>
          <a:chExt cx="0" cy="0"/>
        </a:xfrm>
      </p:grpSpPr>
      <p:sp>
        <p:nvSpPr>
          <p:cNvPr id="15" name="Textplatzhalter 7">
            <a:extLst>
              <a:ext uri="{FF2B5EF4-FFF2-40B4-BE49-F238E27FC236}">
                <a16:creationId xmlns:a16="http://schemas.microsoft.com/office/drawing/2014/main" id="{5EF74C3A-F112-45D3-9DE4-09E7224E942B}"/>
              </a:ext>
            </a:extLst>
          </p:cNvPr>
          <p:cNvSpPr>
            <a:spLocks noGrp="1"/>
          </p:cNvSpPr>
          <p:nvPr>
            <p:ph type="body" sz="quarter" idx="17" hasCustomPrompt="1"/>
          </p:nvPr>
        </p:nvSpPr>
        <p:spPr>
          <a:xfrm>
            <a:off x="438149" y="1561378"/>
            <a:ext cx="10915650"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
        <p:nvSpPr>
          <p:cNvPr id="17" name="Textplatzhalter 7">
            <a:extLst>
              <a:ext uri="{FF2B5EF4-FFF2-40B4-BE49-F238E27FC236}">
                <a16:creationId xmlns:a16="http://schemas.microsoft.com/office/drawing/2014/main" id="{ACBDAD72-730D-4739-94D3-0A524CF5E49D}"/>
              </a:ext>
            </a:extLst>
          </p:cNvPr>
          <p:cNvSpPr>
            <a:spLocks noGrp="1"/>
          </p:cNvSpPr>
          <p:nvPr>
            <p:ph type="body" sz="quarter" idx="19" hasCustomPrompt="1"/>
          </p:nvPr>
        </p:nvSpPr>
        <p:spPr>
          <a:xfrm>
            <a:off x="438148" y="2055956"/>
            <a:ext cx="10915650" cy="4121003"/>
          </a:xfrm>
        </p:spPr>
        <p:txBody>
          <a:bodyPr>
            <a:normAutofit/>
          </a:bodyPr>
          <a:lstStyle>
            <a:lvl1pPr marL="0" indent="0">
              <a:lnSpc>
                <a:spcPct val="100000"/>
              </a:lnSpc>
              <a:buNone/>
              <a:defRPr lang="de-DE" dirty="0"/>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 und genau das sollen Sie ja auch. Wenn Sie den Text lange genug mit </a:t>
            </a:r>
            <a:r>
              <a:rPr lang="de-DE" dirty="0" err="1"/>
              <a:t>Fleiss</a:t>
            </a:r>
            <a:r>
              <a:rPr lang="de-DE" dirty="0"/>
              <a:t> bestaunen, können Sie die Nuss knacken. Denn wenn mein Gag auch nicht mit schnellem Auge zu entdecken ist - eine geduldige Seele muss die Lösung doch finden.</a:t>
            </a:r>
          </a:p>
        </p:txBody>
      </p:sp>
      <p:sp>
        <p:nvSpPr>
          <p:cNvPr id="14" name="Datumsplatzhalter 13">
            <a:extLst>
              <a:ext uri="{FF2B5EF4-FFF2-40B4-BE49-F238E27FC236}">
                <a16:creationId xmlns:a16="http://schemas.microsoft.com/office/drawing/2014/main" id="{BB4A14FB-FD72-45F8-A599-C5B7DD807990}"/>
              </a:ext>
            </a:extLst>
          </p:cNvPr>
          <p:cNvSpPr>
            <a:spLocks noGrp="1"/>
          </p:cNvSpPr>
          <p:nvPr>
            <p:ph type="dt" sz="half" idx="20"/>
          </p:nvPr>
        </p:nvSpPr>
        <p:spPr/>
        <p:txBody>
          <a:bodyPr/>
          <a:lstStyle/>
          <a:p>
            <a:fld id="{6A3C2D2F-9B56-4142-A88F-46D745BED3F3}" type="datetime1">
              <a:rPr lang="de-DE" smtClean="0"/>
              <a:pPr/>
              <a:t>13.02.2023</a:t>
            </a:fld>
            <a:endParaRPr lang="de-DE" dirty="0"/>
          </a:p>
        </p:txBody>
      </p:sp>
      <p:sp>
        <p:nvSpPr>
          <p:cNvPr id="16" name="Fußzeilenplatzhalter 15">
            <a:extLst>
              <a:ext uri="{FF2B5EF4-FFF2-40B4-BE49-F238E27FC236}">
                <a16:creationId xmlns:a16="http://schemas.microsoft.com/office/drawing/2014/main" id="{B4C5CDEF-45F7-4722-9317-DF5773427A5B}"/>
              </a:ext>
            </a:extLst>
          </p:cNvPr>
          <p:cNvSpPr>
            <a:spLocks noGrp="1"/>
          </p:cNvSpPr>
          <p:nvPr>
            <p:ph type="ftr" sz="quarter" idx="21"/>
          </p:nvPr>
        </p:nvSpPr>
        <p:spPr/>
        <p:txBody>
          <a:bodyPr/>
          <a:lstStyle/>
          <a:p>
            <a:endParaRPr lang="de-DE" dirty="0"/>
          </a:p>
        </p:txBody>
      </p:sp>
      <p:sp>
        <p:nvSpPr>
          <p:cNvPr id="18" name="Foliennummernplatzhalter 17">
            <a:extLst>
              <a:ext uri="{FF2B5EF4-FFF2-40B4-BE49-F238E27FC236}">
                <a16:creationId xmlns:a16="http://schemas.microsoft.com/office/drawing/2014/main" id="{25025183-A80C-4880-B0AF-07B831EE737F}"/>
              </a:ext>
            </a:extLst>
          </p:cNvPr>
          <p:cNvSpPr>
            <a:spLocks noGrp="1"/>
          </p:cNvSpPr>
          <p:nvPr>
            <p:ph type="sldNum" sz="quarter" idx="22"/>
          </p:nvPr>
        </p:nvSpPr>
        <p:spPr/>
        <p:txBody>
          <a:bodyPr/>
          <a:lstStyle/>
          <a:p>
            <a:fld id="{096776BD-8EC8-4638-91DB-0945096743CB}" type="slidenum">
              <a:rPr lang="de-DE" smtClean="0"/>
              <a:pPr/>
              <a:t>‹Nr.›</a:t>
            </a:fld>
            <a:endParaRPr lang="de-DE" dirty="0"/>
          </a:p>
        </p:txBody>
      </p:sp>
      <p:sp>
        <p:nvSpPr>
          <p:cNvPr id="20" name="Titel 19">
            <a:extLst>
              <a:ext uri="{FF2B5EF4-FFF2-40B4-BE49-F238E27FC236}">
                <a16:creationId xmlns:a16="http://schemas.microsoft.com/office/drawing/2014/main" id="{63BCE48A-D273-4245-A87C-3D8AC83205B6}"/>
              </a:ext>
            </a:extLst>
          </p:cNvPr>
          <p:cNvSpPr>
            <a:spLocks noGrp="1"/>
          </p:cNvSpPr>
          <p:nvPr>
            <p:ph type="title" hasCustomPrompt="1"/>
          </p:nvPr>
        </p:nvSpPr>
        <p:spPr/>
        <p:txBody>
          <a:bodyPr/>
          <a:lstStyle>
            <a:lvl1pPr>
              <a:defRPr/>
            </a:lvl1pPr>
          </a:lstStyle>
          <a:p>
            <a:r>
              <a:rPr lang="de-DE" dirty="0"/>
              <a:t>Hier kommt eine </a:t>
            </a:r>
            <a:r>
              <a:rPr lang="de-DE" dirty="0" err="1"/>
              <a:t>headline</a:t>
            </a:r>
            <a:r>
              <a:rPr lang="de-DE" dirty="0"/>
              <a:t> hin</a:t>
            </a:r>
          </a:p>
        </p:txBody>
      </p:sp>
    </p:spTree>
    <p:extLst>
      <p:ext uri="{BB962C8B-B14F-4D97-AF65-F5344CB8AC3E}">
        <p14:creationId xmlns:p14="http://schemas.microsoft.com/office/powerpoint/2010/main" val="137827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Inhalt_Zweizeilig">
    <p:spTree>
      <p:nvGrpSpPr>
        <p:cNvPr id="1" name=""/>
        <p:cNvGrpSpPr/>
        <p:nvPr/>
      </p:nvGrpSpPr>
      <p:grpSpPr>
        <a:xfrm>
          <a:off x="0" y="0"/>
          <a:ext cx="0" cy="0"/>
          <a:chOff x="0" y="0"/>
          <a:chExt cx="0" cy="0"/>
        </a:xfrm>
      </p:grpSpPr>
      <p:sp>
        <p:nvSpPr>
          <p:cNvPr id="17" name="Textplatzhalter 7">
            <a:extLst>
              <a:ext uri="{FF2B5EF4-FFF2-40B4-BE49-F238E27FC236}">
                <a16:creationId xmlns:a16="http://schemas.microsoft.com/office/drawing/2014/main" id="{ACBDAD72-730D-4739-94D3-0A524CF5E49D}"/>
              </a:ext>
            </a:extLst>
          </p:cNvPr>
          <p:cNvSpPr>
            <a:spLocks noGrp="1"/>
          </p:cNvSpPr>
          <p:nvPr>
            <p:ph type="body" sz="quarter" idx="19" hasCustomPrompt="1"/>
          </p:nvPr>
        </p:nvSpPr>
        <p:spPr>
          <a:xfrm>
            <a:off x="438148" y="2055956"/>
            <a:ext cx="5343525" cy="4121003"/>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 und genau das sollen Sie ja auch. Wenn Sie den Text lange genug mit </a:t>
            </a:r>
            <a:r>
              <a:rPr lang="de-DE" dirty="0" err="1"/>
              <a:t>Fleiss</a:t>
            </a:r>
            <a:r>
              <a:rPr lang="de-DE" dirty="0"/>
              <a:t> bestaunen, können Sie die Nuss knacken. Denn wenn mein Gag auch nicht mit schnellem Auge zu entdecken ist - eine geduldige Seele muss die Lösung doch finden.</a:t>
            </a:r>
          </a:p>
        </p:txBody>
      </p:sp>
      <p:sp>
        <p:nvSpPr>
          <p:cNvPr id="18" name="Textplatzhalter 7">
            <a:extLst>
              <a:ext uri="{FF2B5EF4-FFF2-40B4-BE49-F238E27FC236}">
                <a16:creationId xmlns:a16="http://schemas.microsoft.com/office/drawing/2014/main" id="{FBB38100-2DA5-4864-A272-2EBBC8CEC168}"/>
              </a:ext>
            </a:extLst>
          </p:cNvPr>
          <p:cNvSpPr>
            <a:spLocks noGrp="1"/>
          </p:cNvSpPr>
          <p:nvPr>
            <p:ph type="body" sz="quarter" idx="20" hasCustomPrompt="1"/>
          </p:nvPr>
        </p:nvSpPr>
        <p:spPr>
          <a:xfrm>
            <a:off x="6010275" y="2055956"/>
            <a:ext cx="5343525" cy="4121004"/>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 und genau das sollen Sie ja auch. Wenn Sie den Text lange genug mit </a:t>
            </a:r>
            <a:r>
              <a:rPr lang="de-DE" dirty="0" err="1"/>
              <a:t>Fleiss</a:t>
            </a:r>
            <a:r>
              <a:rPr lang="de-DE" dirty="0"/>
              <a:t> bestaunen, können Sie die Nuss knacken. Denn wenn mein Gag auch nicht mit schnellem Auge zu entdecken ist - eine geduldige Seele muss die Lösung doch finden.</a:t>
            </a:r>
          </a:p>
        </p:txBody>
      </p:sp>
      <p:sp>
        <p:nvSpPr>
          <p:cNvPr id="3" name="Datumsplatzhalter 2">
            <a:extLst>
              <a:ext uri="{FF2B5EF4-FFF2-40B4-BE49-F238E27FC236}">
                <a16:creationId xmlns:a16="http://schemas.microsoft.com/office/drawing/2014/main" id="{E1FB70CE-ADD2-4713-9ABA-078DEFC370DE}"/>
              </a:ext>
            </a:extLst>
          </p:cNvPr>
          <p:cNvSpPr>
            <a:spLocks noGrp="1"/>
          </p:cNvSpPr>
          <p:nvPr>
            <p:ph type="dt" sz="half" idx="21"/>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8244A1DD-C27C-4AB6-A5DC-E68C47ECC82E}"/>
              </a:ext>
            </a:extLst>
          </p:cNvPr>
          <p:cNvSpPr>
            <a:spLocks noGrp="1"/>
          </p:cNvSpPr>
          <p:nvPr>
            <p:ph type="ftr" sz="quarter" idx="22"/>
          </p:nvPr>
        </p:nvSpPr>
        <p:spPr/>
        <p:txBody>
          <a:bodyPr/>
          <a:lstStyle/>
          <a:p>
            <a:endParaRPr lang="de-DE" dirty="0"/>
          </a:p>
        </p:txBody>
      </p:sp>
      <p:sp>
        <p:nvSpPr>
          <p:cNvPr id="8" name="Foliennummernplatzhalter 7">
            <a:extLst>
              <a:ext uri="{FF2B5EF4-FFF2-40B4-BE49-F238E27FC236}">
                <a16:creationId xmlns:a16="http://schemas.microsoft.com/office/drawing/2014/main" id="{E44837BF-CC92-4104-9863-1AFCA0EEB730}"/>
              </a:ext>
            </a:extLst>
          </p:cNvPr>
          <p:cNvSpPr>
            <a:spLocks noGrp="1"/>
          </p:cNvSpPr>
          <p:nvPr>
            <p:ph type="sldNum" sz="quarter" idx="23"/>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84A5C064-FED4-488E-BAFD-E5992F3EBA61}"/>
              </a:ext>
            </a:extLst>
          </p:cNvPr>
          <p:cNvSpPr>
            <a:spLocks noGrp="1"/>
          </p:cNvSpPr>
          <p:nvPr>
            <p:ph type="title" hasCustomPrompt="1"/>
          </p:nvPr>
        </p:nvSpPr>
        <p:spPr/>
        <p:txBody>
          <a:bodyPr/>
          <a:lstStyle>
            <a:lvl1pPr>
              <a:defRPr/>
            </a:lvl1pPr>
          </a:lstStyle>
          <a:p>
            <a:r>
              <a:rPr lang="de-DE" dirty="0"/>
              <a:t>Hier kommt eine </a:t>
            </a:r>
            <a:r>
              <a:rPr lang="de-DE" dirty="0" err="1"/>
              <a:t>headline</a:t>
            </a:r>
            <a:r>
              <a:rPr lang="de-DE" dirty="0"/>
              <a:t> hin</a:t>
            </a:r>
          </a:p>
        </p:txBody>
      </p:sp>
      <p:sp>
        <p:nvSpPr>
          <p:cNvPr id="11" name="Textplatzhalter 7">
            <a:extLst>
              <a:ext uri="{FF2B5EF4-FFF2-40B4-BE49-F238E27FC236}">
                <a16:creationId xmlns:a16="http://schemas.microsoft.com/office/drawing/2014/main" id="{AAF336A6-B3CA-40B8-8D5F-5DC9A7EF47AE}"/>
              </a:ext>
            </a:extLst>
          </p:cNvPr>
          <p:cNvSpPr>
            <a:spLocks noGrp="1"/>
          </p:cNvSpPr>
          <p:nvPr>
            <p:ph type="body" sz="quarter" idx="17" hasCustomPrompt="1"/>
          </p:nvPr>
        </p:nvSpPr>
        <p:spPr>
          <a:xfrm>
            <a:off x="438149" y="1561378"/>
            <a:ext cx="5343524"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
        <p:nvSpPr>
          <p:cNvPr id="12" name="Textplatzhalter 7">
            <a:extLst>
              <a:ext uri="{FF2B5EF4-FFF2-40B4-BE49-F238E27FC236}">
                <a16:creationId xmlns:a16="http://schemas.microsoft.com/office/drawing/2014/main" id="{12CD69DF-0EB1-4B53-BF65-91A02E0C9348}"/>
              </a:ext>
            </a:extLst>
          </p:cNvPr>
          <p:cNvSpPr>
            <a:spLocks noGrp="1"/>
          </p:cNvSpPr>
          <p:nvPr>
            <p:ph type="body" sz="quarter" idx="24" hasCustomPrompt="1"/>
          </p:nvPr>
        </p:nvSpPr>
        <p:spPr>
          <a:xfrm>
            <a:off x="6010273" y="1561378"/>
            <a:ext cx="5343525"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519572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nhalte_und_2_Bilder">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64529B4A-5939-4822-A09F-9100ACA5519D}"/>
              </a:ext>
            </a:extLst>
          </p:cNvPr>
          <p:cNvSpPr>
            <a:spLocks noGrp="1"/>
          </p:cNvSpPr>
          <p:nvPr>
            <p:ph type="body" sz="quarter" idx="18" hasCustomPrompt="1"/>
          </p:nvPr>
        </p:nvSpPr>
        <p:spPr>
          <a:xfrm>
            <a:off x="6010276" y="1561378"/>
            <a:ext cx="5343524" cy="2021610"/>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Wenn Sie den Text lange genug mit </a:t>
            </a:r>
            <a:r>
              <a:rPr lang="de-DE" dirty="0" err="1"/>
              <a:t>Fleiss</a:t>
            </a:r>
            <a:r>
              <a:rPr lang="de-DE" dirty="0"/>
              <a:t> bestaunen, können Sie die Nuss knacken. Denn wenn mein Gag auch nicht mit schnellem Auge zu entdecken </a:t>
            </a:r>
            <a:r>
              <a:rPr lang="de-DE" dirty="0" err="1"/>
              <a:t>is</a:t>
            </a:r>
            <a:r>
              <a:rPr lang="de-DE" dirty="0"/>
              <a:t>.</a:t>
            </a:r>
          </a:p>
        </p:txBody>
      </p:sp>
      <p:sp>
        <p:nvSpPr>
          <p:cNvPr id="16" name="Textplatzhalter 7">
            <a:extLst>
              <a:ext uri="{FF2B5EF4-FFF2-40B4-BE49-F238E27FC236}">
                <a16:creationId xmlns:a16="http://schemas.microsoft.com/office/drawing/2014/main" id="{6175E231-5FDE-4788-AC4C-41A4DDC451EB}"/>
              </a:ext>
            </a:extLst>
          </p:cNvPr>
          <p:cNvSpPr>
            <a:spLocks noGrp="1"/>
          </p:cNvSpPr>
          <p:nvPr>
            <p:ph type="body" sz="quarter" idx="20" hasCustomPrompt="1"/>
          </p:nvPr>
        </p:nvSpPr>
        <p:spPr>
          <a:xfrm>
            <a:off x="438150" y="1561378"/>
            <a:ext cx="5343524" cy="2021610"/>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1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a:t>
            </a:r>
          </a:p>
        </p:txBody>
      </p:sp>
      <p:pic>
        <p:nvPicPr>
          <p:cNvPr id="11" name="Bildplatzhalter 10">
            <a:extLst>
              <a:ext uri="{FF2B5EF4-FFF2-40B4-BE49-F238E27FC236}">
                <a16:creationId xmlns:a16="http://schemas.microsoft.com/office/drawing/2014/main" id="{471571A9-735B-4477-AC78-8A097903CC2E}"/>
              </a:ext>
            </a:extLst>
          </p:cNvPr>
          <p:cNvPicPr>
            <a:picLocks noChangeAspect="1"/>
          </p:cNvPicPr>
          <p:nvPr/>
        </p:nvPicPr>
        <p:blipFill>
          <a:blip r:embed="rId2" cstate="hqprint">
            <a:extLst>
              <a:ext uri="{28A0092B-C50C-407E-A947-70E740481C1C}">
                <a14:useLocalDpi xmlns:a14="http://schemas.microsoft.com/office/drawing/2010/main" val="0"/>
              </a:ext>
            </a:extLst>
          </a:blip>
          <a:srcRect t="9829" b="9829"/>
          <a:stretch>
            <a:fillRect/>
          </a:stretch>
        </p:blipFill>
        <p:spPr>
          <a:xfrm>
            <a:off x="438150" y="3762375"/>
            <a:ext cx="5343525" cy="2414588"/>
          </a:xfrm>
          <a:prstGeom prst="rect">
            <a:avLst/>
          </a:prstGeom>
        </p:spPr>
      </p:pic>
      <p:pic>
        <p:nvPicPr>
          <p:cNvPr id="12" name="Bildplatzhalter 12">
            <a:extLst>
              <a:ext uri="{FF2B5EF4-FFF2-40B4-BE49-F238E27FC236}">
                <a16:creationId xmlns:a16="http://schemas.microsoft.com/office/drawing/2014/main" id="{E2395F5E-54DB-463D-97C9-0A0A25914AE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7185" b="5035"/>
          <a:stretch/>
        </p:blipFill>
        <p:spPr>
          <a:xfrm>
            <a:off x="6010275" y="3762375"/>
            <a:ext cx="5343525" cy="2414588"/>
          </a:xfrm>
          <a:prstGeom prst="rect">
            <a:avLst/>
          </a:prstGeom>
        </p:spPr>
      </p:pic>
      <p:sp>
        <p:nvSpPr>
          <p:cNvPr id="3" name="Datumsplatzhalter 2">
            <a:extLst>
              <a:ext uri="{FF2B5EF4-FFF2-40B4-BE49-F238E27FC236}">
                <a16:creationId xmlns:a16="http://schemas.microsoft.com/office/drawing/2014/main" id="{0692C704-4D5A-4CFB-9BA3-B6720EED5E3A}"/>
              </a:ext>
            </a:extLst>
          </p:cNvPr>
          <p:cNvSpPr>
            <a:spLocks noGrp="1"/>
          </p:cNvSpPr>
          <p:nvPr>
            <p:ph type="dt" sz="half" idx="21"/>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3005F86F-FC0F-4E3B-99B2-1C0211DDD36F}"/>
              </a:ext>
            </a:extLst>
          </p:cNvPr>
          <p:cNvSpPr>
            <a:spLocks noGrp="1"/>
          </p:cNvSpPr>
          <p:nvPr>
            <p:ph type="ftr" sz="quarter" idx="22"/>
          </p:nvPr>
        </p:nvSpPr>
        <p:spPr/>
        <p:txBody>
          <a:bodyPr/>
          <a:lstStyle/>
          <a:p>
            <a:endParaRPr lang="de-DE" dirty="0"/>
          </a:p>
        </p:txBody>
      </p:sp>
      <p:sp>
        <p:nvSpPr>
          <p:cNvPr id="8" name="Foliennummernplatzhalter 7">
            <a:extLst>
              <a:ext uri="{FF2B5EF4-FFF2-40B4-BE49-F238E27FC236}">
                <a16:creationId xmlns:a16="http://schemas.microsoft.com/office/drawing/2014/main" id="{02A2917F-5783-463C-A439-6534B9BE097F}"/>
              </a:ext>
            </a:extLst>
          </p:cNvPr>
          <p:cNvSpPr>
            <a:spLocks noGrp="1"/>
          </p:cNvSpPr>
          <p:nvPr>
            <p:ph type="sldNum" sz="quarter" idx="23"/>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F99B6D08-B7C3-49CB-A145-4D423B28BD78}"/>
              </a:ext>
            </a:extLst>
          </p:cNvPr>
          <p:cNvSpPr>
            <a:spLocks noGrp="1"/>
          </p:cNvSpPr>
          <p:nvPr>
            <p:ph type="title" hasCustomPrompt="1"/>
          </p:nvPr>
        </p:nvSpPr>
        <p:spPr/>
        <p:txBody>
          <a:bodyPr/>
          <a:lstStyle>
            <a:lvl1pPr>
              <a:defRPr/>
            </a:lvl1pPr>
          </a:lstStyle>
          <a:p>
            <a:r>
              <a:rPr lang="de-DE" dirty="0"/>
              <a:t>Hier kommt eine Headline hin</a:t>
            </a:r>
          </a:p>
        </p:txBody>
      </p:sp>
    </p:spTree>
    <p:extLst>
      <p:ext uri="{BB962C8B-B14F-4D97-AF65-F5344CB8AC3E}">
        <p14:creationId xmlns:p14="http://schemas.microsoft.com/office/powerpoint/2010/main" val="2900632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Inhalt_und_Bild">
    <p:spTree>
      <p:nvGrpSpPr>
        <p:cNvPr id="1" name=""/>
        <p:cNvGrpSpPr/>
        <p:nvPr/>
      </p:nvGrpSpPr>
      <p:grpSpPr>
        <a:xfrm>
          <a:off x="0" y="0"/>
          <a:ext cx="0" cy="0"/>
          <a:chOff x="0" y="0"/>
          <a:chExt cx="0" cy="0"/>
        </a:xfrm>
      </p:grpSpPr>
      <p:sp>
        <p:nvSpPr>
          <p:cNvPr id="12" name="Textplatzhalter 7">
            <a:extLst>
              <a:ext uri="{FF2B5EF4-FFF2-40B4-BE49-F238E27FC236}">
                <a16:creationId xmlns:a16="http://schemas.microsoft.com/office/drawing/2014/main" id="{1A1A934F-AE75-4C2D-90BF-E74D67CB9AA6}"/>
              </a:ext>
            </a:extLst>
          </p:cNvPr>
          <p:cNvSpPr>
            <a:spLocks noGrp="1"/>
          </p:cNvSpPr>
          <p:nvPr>
            <p:ph type="body" sz="quarter" idx="20" hasCustomPrompt="1"/>
          </p:nvPr>
        </p:nvSpPr>
        <p:spPr>
          <a:xfrm>
            <a:off x="3638549" y="2055956"/>
            <a:ext cx="7715251" cy="4121003"/>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 und genau das sollen Sie ja auch. Wenn Sie den Text lange genug mit </a:t>
            </a:r>
            <a:r>
              <a:rPr lang="de-DE" dirty="0" err="1"/>
              <a:t>Fleiss</a:t>
            </a:r>
            <a:r>
              <a:rPr lang="de-DE" dirty="0"/>
              <a:t> bestaunen, können Sie die Nuss knacken. Denn wenn mein Gag auch nicht mit schnellem Auge zu entdecken ist - eine geduldige Seele muss die Lösung doch finden.</a:t>
            </a:r>
          </a:p>
        </p:txBody>
      </p:sp>
      <p:pic>
        <p:nvPicPr>
          <p:cNvPr id="11" name="Bildplatzhalter 9">
            <a:extLst>
              <a:ext uri="{FF2B5EF4-FFF2-40B4-BE49-F238E27FC236}">
                <a16:creationId xmlns:a16="http://schemas.microsoft.com/office/drawing/2014/main" id="{768B92B3-FE40-4A41-BE38-8030E8DDBC7A}"/>
              </a:ext>
            </a:extLst>
          </p:cNvPr>
          <p:cNvPicPr>
            <a:picLocks noChangeAspect="1"/>
          </p:cNvPicPr>
          <p:nvPr/>
        </p:nvPicPr>
        <p:blipFill>
          <a:blip r:embed="rId2" cstate="hqprint">
            <a:extLst>
              <a:ext uri="{28A0092B-C50C-407E-A947-70E740481C1C}">
                <a14:useLocalDpi xmlns:a14="http://schemas.microsoft.com/office/drawing/2010/main" val="0"/>
              </a:ext>
            </a:extLst>
          </a:blip>
          <a:srcRect l="30443" r="30443"/>
          <a:stretch>
            <a:fillRect/>
          </a:stretch>
        </p:blipFill>
        <p:spPr>
          <a:xfrm>
            <a:off x="0" y="0"/>
            <a:ext cx="3448051" cy="6858000"/>
          </a:xfrm>
          <a:prstGeom prst="rect">
            <a:avLst/>
          </a:prstGeom>
        </p:spPr>
      </p:pic>
      <p:sp>
        <p:nvSpPr>
          <p:cNvPr id="3" name="Datumsplatzhalter 2">
            <a:extLst>
              <a:ext uri="{FF2B5EF4-FFF2-40B4-BE49-F238E27FC236}">
                <a16:creationId xmlns:a16="http://schemas.microsoft.com/office/drawing/2014/main" id="{2DCA522C-0674-428C-8C59-6D5285D61F49}"/>
              </a:ext>
            </a:extLst>
          </p:cNvPr>
          <p:cNvSpPr>
            <a:spLocks noGrp="1"/>
          </p:cNvSpPr>
          <p:nvPr>
            <p:ph type="dt" sz="half" idx="21"/>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5585699C-B52A-4FA1-9017-C9CC7DF5D414}"/>
              </a:ext>
            </a:extLst>
          </p:cNvPr>
          <p:cNvSpPr>
            <a:spLocks noGrp="1"/>
          </p:cNvSpPr>
          <p:nvPr>
            <p:ph type="ftr" sz="quarter" idx="22"/>
          </p:nvPr>
        </p:nvSpPr>
        <p:spPr/>
        <p:txBody>
          <a:bodyPr/>
          <a:lstStyle/>
          <a:p>
            <a:endParaRPr lang="de-DE" dirty="0"/>
          </a:p>
        </p:txBody>
      </p:sp>
      <p:sp>
        <p:nvSpPr>
          <p:cNvPr id="8" name="Foliennummernplatzhalter 7">
            <a:extLst>
              <a:ext uri="{FF2B5EF4-FFF2-40B4-BE49-F238E27FC236}">
                <a16:creationId xmlns:a16="http://schemas.microsoft.com/office/drawing/2014/main" id="{32988887-8584-419F-B1A1-26D400E0818F}"/>
              </a:ext>
            </a:extLst>
          </p:cNvPr>
          <p:cNvSpPr>
            <a:spLocks noGrp="1"/>
          </p:cNvSpPr>
          <p:nvPr>
            <p:ph type="sldNum" sz="quarter" idx="23"/>
          </p:nvPr>
        </p:nvSpPr>
        <p:spPr/>
        <p:txBody>
          <a:bodyPr/>
          <a:lstStyle/>
          <a:p>
            <a:fld id="{096776BD-8EC8-4638-91DB-0945096743CB}" type="slidenum">
              <a:rPr lang="de-DE" smtClean="0"/>
              <a:pPr/>
              <a:t>‹Nr.›</a:t>
            </a:fld>
            <a:endParaRPr lang="de-DE" dirty="0"/>
          </a:p>
        </p:txBody>
      </p:sp>
      <p:sp>
        <p:nvSpPr>
          <p:cNvPr id="10" name="Textplatzhalter 7">
            <a:extLst>
              <a:ext uri="{FF2B5EF4-FFF2-40B4-BE49-F238E27FC236}">
                <a16:creationId xmlns:a16="http://schemas.microsoft.com/office/drawing/2014/main" id="{040992B6-9961-408C-8595-BF7B898AE5CF}"/>
              </a:ext>
            </a:extLst>
          </p:cNvPr>
          <p:cNvSpPr>
            <a:spLocks noGrp="1"/>
          </p:cNvSpPr>
          <p:nvPr>
            <p:ph type="body" sz="quarter" idx="17" hasCustomPrompt="1"/>
          </p:nvPr>
        </p:nvSpPr>
        <p:spPr>
          <a:xfrm>
            <a:off x="3638547" y="1561378"/>
            <a:ext cx="7715252"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
        <p:nvSpPr>
          <p:cNvPr id="6" name="Titel 5">
            <a:extLst>
              <a:ext uri="{FF2B5EF4-FFF2-40B4-BE49-F238E27FC236}">
                <a16:creationId xmlns:a16="http://schemas.microsoft.com/office/drawing/2014/main" id="{C1F04EF3-F8B2-433B-8B75-CADBD9DC28C8}"/>
              </a:ext>
            </a:extLst>
          </p:cNvPr>
          <p:cNvSpPr>
            <a:spLocks noGrp="1"/>
          </p:cNvSpPr>
          <p:nvPr>
            <p:ph type="title" hasCustomPrompt="1"/>
          </p:nvPr>
        </p:nvSpPr>
        <p:spPr>
          <a:xfrm>
            <a:off x="3638546" y="365126"/>
            <a:ext cx="7057053" cy="1196252"/>
          </a:xfrm>
        </p:spPr>
        <p:txBody>
          <a:bodyPr/>
          <a:lstStyle>
            <a:lvl1pPr>
              <a:defRPr/>
            </a:lvl1pPr>
          </a:lstStyle>
          <a:p>
            <a:r>
              <a:rPr lang="de-DE" dirty="0"/>
              <a:t>Hier kommt eine</a:t>
            </a:r>
            <a:br>
              <a:rPr lang="de-DE" dirty="0"/>
            </a:br>
            <a:r>
              <a:rPr lang="de-DE" dirty="0" err="1"/>
              <a:t>headline</a:t>
            </a:r>
            <a:r>
              <a:rPr lang="de-DE" dirty="0"/>
              <a:t> hin</a:t>
            </a:r>
          </a:p>
        </p:txBody>
      </p:sp>
    </p:spTree>
    <p:extLst>
      <p:ext uri="{BB962C8B-B14F-4D97-AF65-F5344CB8AC3E}">
        <p14:creationId xmlns:p14="http://schemas.microsoft.com/office/powerpoint/2010/main" val="212975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5" name="Textplatzhalter 7">
            <a:extLst>
              <a:ext uri="{FF2B5EF4-FFF2-40B4-BE49-F238E27FC236}">
                <a16:creationId xmlns:a16="http://schemas.microsoft.com/office/drawing/2014/main" id="{5EF74C3A-F112-45D3-9DE4-09E7224E942B}"/>
              </a:ext>
            </a:extLst>
          </p:cNvPr>
          <p:cNvSpPr>
            <a:spLocks noGrp="1"/>
          </p:cNvSpPr>
          <p:nvPr>
            <p:ph type="body" sz="quarter" idx="17" hasCustomPrompt="1"/>
          </p:nvPr>
        </p:nvSpPr>
        <p:spPr>
          <a:xfrm>
            <a:off x="438149" y="1561378"/>
            <a:ext cx="10915650"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
        <p:nvSpPr>
          <p:cNvPr id="17" name="Textplatzhalter 7">
            <a:extLst>
              <a:ext uri="{FF2B5EF4-FFF2-40B4-BE49-F238E27FC236}">
                <a16:creationId xmlns:a16="http://schemas.microsoft.com/office/drawing/2014/main" id="{ACBDAD72-730D-4739-94D3-0A524CF5E49D}"/>
              </a:ext>
            </a:extLst>
          </p:cNvPr>
          <p:cNvSpPr>
            <a:spLocks noGrp="1"/>
          </p:cNvSpPr>
          <p:nvPr>
            <p:ph type="body" sz="quarter" idx="19" hasCustomPrompt="1"/>
          </p:nvPr>
        </p:nvSpPr>
        <p:spPr>
          <a:xfrm>
            <a:off x="438148" y="2055956"/>
            <a:ext cx="10915650" cy="4121003"/>
          </a:xfrm>
        </p:spPr>
        <p:txBody>
          <a:bodyPr>
            <a:normAutofit/>
          </a:bodyPr>
          <a:lstStyle>
            <a:lvl1pPr marL="0" indent="0">
              <a:lnSpc>
                <a:spcPct val="100000"/>
              </a:lnSpc>
              <a:buNone/>
              <a:defRPr lang="de-DE" dirty="0"/>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 und genau das sollen Sie ja auch. Wenn Sie den Text lange genug mit </a:t>
            </a:r>
            <a:r>
              <a:rPr lang="de-DE" dirty="0" err="1"/>
              <a:t>Fleiss</a:t>
            </a:r>
            <a:r>
              <a:rPr lang="de-DE" dirty="0"/>
              <a:t> bestaunen, können Sie die Nuss knacken. Denn wenn mein Gag auch nicht mit schnellem Auge zu entdecken ist - eine geduldige Seele muss die Lösung doch finden.</a:t>
            </a:r>
          </a:p>
        </p:txBody>
      </p:sp>
      <p:sp>
        <p:nvSpPr>
          <p:cNvPr id="14" name="Datumsplatzhalter 13">
            <a:extLst>
              <a:ext uri="{FF2B5EF4-FFF2-40B4-BE49-F238E27FC236}">
                <a16:creationId xmlns:a16="http://schemas.microsoft.com/office/drawing/2014/main" id="{BB4A14FB-FD72-45F8-A599-C5B7DD807990}"/>
              </a:ext>
            </a:extLst>
          </p:cNvPr>
          <p:cNvSpPr>
            <a:spLocks noGrp="1"/>
          </p:cNvSpPr>
          <p:nvPr>
            <p:ph type="dt" sz="half" idx="20"/>
          </p:nvPr>
        </p:nvSpPr>
        <p:spPr/>
        <p:txBody>
          <a:bodyPr/>
          <a:lstStyle/>
          <a:p>
            <a:fld id="{6A3C2D2F-9B56-4142-A88F-46D745BED3F3}" type="datetime1">
              <a:rPr lang="de-DE" smtClean="0"/>
              <a:pPr/>
              <a:t>13.02.2023</a:t>
            </a:fld>
            <a:endParaRPr lang="de-DE" dirty="0"/>
          </a:p>
        </p:txBody>
      </p:sp>
      <p:sp>
        <p:nvSpPr>
          <p:cNvPr id="16" name="Fußzeilenplatzhalter 15">
            <a:extLst>
              <a:ext uri="{FF2B5EF4-FFF2-40B4-BE49-F238E27FC236}">
                <a16:creationId xmlns:a16="http://schemas.microsoft.com/office/drawing/2014/main" id="{B4C5CDEF-45F7-4722-9317-DF5773427A5B}"/>
              </a:ext>
            </a:extLst>
          </p:cNvPr>
          <p:cNvSpPr>
            <a:spLocks noGrp="1"/>
          </p:cNvSpPr>
          <p:nvPr>
            <p:ph type="ftr" sz="quarter" idx="21"/>
          </p:nvPr>
        </p:nvSpPr>
        <p:spPr/>
        <p:txBody>
          <a:bodyPr/>
          <a:lstStyle/>
          <a:p>
            <a:endParaRPr lang="de-DE" dirty="0"/>
          </a:p>
        </p:txBody>
      </p:sp>
      <p:sp>
        <p:nvSpPr>
          <p:cNvPr id="18" name="Foliennummernplatzhalter 17">
            <a:extLst>
              <a:ext uri="{FF2B5EF4-FFF2-40B4-BE49-F238E27FC236}">
                <a16:creationId xmlns:a16="http://schemas.microsoft.com/office/drawing/2014/main" id="{25025183-A80C-4880-B0AF-07B831EE737F}"/>
              </a:ext>
            </a:extLst>
          </p:cNvPr>
          <p:cNvSpPr>
            <a:spLocks noGrp="1"/>
          </p:cNvSpPr>
          <p:nvPr>
            <p:ph type="sldNum" sz="quarter" idx="22"/>
          </p:nvPr>
        </p:nvSpPr>
        <p:spPr/>
        <p:txBody>
          <a:bodyPr/>
          <a:lstStyle/>
          <a:p>
            <a:fld id="{096776BD-8EC8-4638-91DB-0945096743CB}" type="slidenum">
              <a:rPr lang="de-DE" smtClean="0"/>
              <a:pPr/>
              <a:t>‹Nr.›</a:t>
            </a:fld>
            <a:endParaRPr lang="de-DE" dirty="0"/>
          </a:p>
        </p:txBody>
      </p:sp>
      <p:sp>
        <p:nvSpPr>
          <p:cNvPr id="20" name="Titel 19">
            <a:extLst>
              <a:ext uri="{FF2B5EF4-FFF2-40B4-BE49-F238E27FC236}">
                <a16:creationId xmlns:a16="http://schemas.microsoft.com/office/drawing/2014/main" id="{63BCE48A-D273-4245-A87C-3D8AC83205B6}"/>
              </a:ext>
            </a:extLst>
          </p:cNvPr>
          <p:cNvSpPr>
            <a:spLocks noGrp="1"/>
          </p:cNvSpPr>
          <p:nvPr>
            <p:ph type="title" hasCustomPrompt="1"/>
          </p:nvPr>
        </p:nvSpPr>
        <p:spPr/>
        <p:txBody>
          <a:bodyPr/>
          <a:lstStyle>
            <a:lvl1pPr>
              <a:defRPr/>
            </a:lvl1pPr>
          </a:lstStyle>
          <a:p>
            <a:r>
              <a:rPr lang="de-DE" dirty="0"/>
              <a:t>Hier kommt eine </a:t>
            </a:r>
            <a:r>
              <a:rPr lang="de-DE" dirty="0" err="1"/>
              <a:t>headline</a:t>
            </a:r>
            <a:r>
              <a:rPr lang="de-DE" dirty="0"/>
              <a:t> hin</a:t>
            </a:r>
          </a:p>
        </p:txBody>
      </p:sp>
    </p:spTree>
    <p:extLst>
      <p:ext uri="{BB962C8B-B14F-4D97-AF65-F5344CB8AC3E}">
        <p14:creationId xmlns:p14="http://schemas.microsoft.com/office/powerpoint/2010/main" val="85037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abelle_2">
    <p:spTree>
      <p:nvGrpSpPr>
        <p:cNvPr id="1" name=""/>
        <p:cNvGrpSpPr/>
        <p:nvPr/>
      </p:nvGrpSpPr>
      <p:grpSpPr>
        <a:xfrm>
          <a:off x="0" y="0"/>
          <a:ext cx="0" cy="0"/>
          <a:chOff x="0" y="0"/>
          <a:chExt cx="0" cy="0"/>
        </a:xfrm>
      </p:grpSpPr>
      <p:cxnSp>
        <p:nvCxnSpPr>
          <p:cNvPr id="19" name="Gerader Verbinder 18">
            <a:extLst>
              <a:ext uri="{FF2B5EF4-FFF2-40B4-BE49-F238E27FC236}">
                <a16:creationId xmlns:a16="http://schemas.microsoft.com/office/drawing/2014/main" id="{04D2D062-CDD8-4761-92BE-C496B38C0122}"/>
              </a:ext>
            </a:extLst>
          </p:cNvPr>
          <p:cNvCxnSpPr>
            <a:cxnSpLocks/>
          </p:cNvCxnSpPr>
          <p:nvPr/>
        </p:nvCxnSpPr>
        <p:spPr>
          <a:xfrm rot="10800000">
            <a:off x="412708" y="2311248"/>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a:extLst>
              <a:ext uri="{FF2B5EF4-FFF2-40B4-BE49-F238E27FC236}">
                <a16:creationId xmlns:a16="http://schemas.microsoft.com/office/drawing/2014/main" id="{51276882-3E03-4133-87C1-A12FDEB9288E}"/>
              </a:ext>
            </a:extLst>
          </p:cNvPr>
          <p:cNvCxnSpPr>
            <a:cxnSpLocks/>
          </p:cNvCxnSpPr>
          <p:nvPr/>
        </p:nvCxnSpPr>
        <p:spPr>
          <a:xfrm rot="10800000">
            <a:off x="412708" y="2859886"/>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a:extLst>
              <a:ext uri="{FF2B5EF4-FFF2-40B4-BE49-F238E27FC236}">
                <a16:creationId xmlns:a16="http://schemas.microsoft.com/office/drawing/2014/main" id="{A1ABBF51-E27A-4971-8E32-41C518D7457C}"/>
              </a:ext>
            </a:extLst>
          </p:cNvPr>
          <p:cNvCxnSpPr>
            <a:cxnSpLocks/>
          </p:cNvCxnSpPr>
          <p:nvPr/>
        </p:nvCxnSpPr>
        <p:spPr>
          <a:xfrm rot="10800000">
            <a:off x="412708" y="3408523"/>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a:extLst>
              <a:ext uri="{FF2B5EF4-FFF2-40B4-BE49-F238E27FC236}">
                <a16:creationId xmlns:a16="http://schemas.microsoft.com/office/drawing/2014/main" id="{9366C619-60E6-44D5-96B3-237B10B3F741}"/>
              </a:ext>
            </a:extLst>
          </p:cNvPr>
          <p:cNvCxnSpPr>
            <a:cxnSpLocks/>
          </p:cNvCxnSpPr>
          <p:nvPr/>
        </p:nvCxnSpPr>
        <p:spPr>
          <a:xfrm rot="10800000">
            <a:off x="412708" y="3949441"/>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a:extLst>
              <a:ext uri="{FF2B5EF4-FFF2-40B4-BE49-F238E27FC236}">
                <a16:creationId xmlns:a16="http://schemas.microsoft.com/office/drawing/2014/main" id="{953A572D-11DE-4420-B303-675F92E42C60}"/>
              </a:ext>
            </a:extLst>
          </p:cNvPr>
          <p:cNvCxnSpPr>
            <a:cxnSpLocks/>
          </p:cNvCxnSpPr>
          <p:nvPr/>
        </p:nvCxnSpPr>
        <p:spPr>
          <a:xfrm rot="10800000">
            <a:off x="412708" y="4498078"/>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a:extLst>
              <a:ext uri="{FF2B5EF4-FFF2-40B4-BE49-F238E27FC236}">
                <a16:creationId xmlns:a16="http://schemas.microsoft.com/office/drawing/2014/main" id="{413CF2A7-0ED4-46FC-A0A4-FC8FA0A29651}"/>
              </a:ext>
            </a:extLst>
          </p:cNvPr>
          <p:cNvCxnSpPr>
            <a:cxnSpLocks/>
          </p:cNvCxnSpPr>
          <p:nvPr/>
        </p:nvCxnSpPr>
        <p:spPr>
          <a:xfrm rot="10800000">
            <a:off x="412708" y="5025818"/>
            <a:ext cx="110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a:extLst>
              <a:ext uri="{FF2B5EF4-FFF2-40B4-BE49-F238E27FC236}">
                <a16:creationId xmlns:a16="http://schemas.microsoft.com/office/drawing/2014/main" id="{F2AA6551-B223-4DE3-BF86-A751F16CC522}"/>
              </a:ext>
            </a:extLst>
          </p:cNvPr>
          <p:cNvCxnSpPr>
            <a:cxnSpLocks/>
          </p:cNvCxnSpPr>
          <p:nvPr/>
        </p:nvCxnSpPr>
        <p:spPr>
          <a:xfrm rot="10800000">
            <a:off x="412708" y="5574455"/>
            <a:ext cx="11088000" cy="0"/>
          </a:xfrm>
          <a:prstGeom prst="line">
            <a:avLst/>
          </a:prstGeom>
        </p:spPr>
        <p:style>
          <a:lnRef idx="1">
            <a:schemeClr val="accent3"/>
          </a:lnRef>
          <a:fillRef idx="0">
            <a:schemeClr val="accent3"/>
          </a:fillRef>
          <a:effectRef idx="0">
            <a:schemeClr val="accent3"/>
          </a:effectRef>
          <a:fontRef idx="minor">
            <a:schemeClr val="tx1"/>
          </a:fontRef>
        </p:style>
      </p:cxnSp>
      <p:sp>
        <p:nvSpPr>
          <p:cNvPr id="57" name="Bildplatzhalter 10">
            <a:extLst>
              <a:ext uri="{FF2B5EF4-FFF2-40B4-BE49-F238E27FC236}">
                <a16:creationId xmlns:a16="http://schemas.microsoft.com/office/drawing/2014/main" id="{CDC9A462-872A-4A47-A502-CCB1D00CE827}"/>
              </a:ext>
            </a:extLst>
          </p:cNvPr>
          <p:cNvSpPr>
            <a:spLocks noGrp="1"/>
          </p:cNvSpPr>
          <p:nvPr>
            <p:ph type="pic" sz="quarter" idx="54"/>
          </p:nvPr>
        </p:nvSpPr>
        <p:spPr>
          <a:xfrm>
            <a:off x="584468" y="2454111"/>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1" name="Bildplatzhalter 10">
            <a:extLst>
              <a:ext uri="{FF2B5EF4-FFF2-40B4-BE49-F238E27FC236}">
                <a16:creationId xmlns:a16="http://schemas.microsoft.com/office/drawing/2014/main" id="{6FA2888F-8A21-42BC-A3D2-47B403921D57}"/>
              </a:ext>
            </a:extLst>
          </p:cNvPr>
          <p:cNvSpPr>
            <a:spLocks noGrp="1"/>
          </p:cNvSpPr>
          <p:nvPr>
            <p:ph type="pic" sz="quarter" idx="55"/>
          </p:nvPr>
        </p:nvSpPr>
        <p:spPr>
          <a:xfrm>
            <a:off x="2153149" y="2448605"/>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2" name="Bildplatzhalter 10">
            <a:extLst>
              <a:ext uri="{FF2B5EF4-FFF2-40B4-BE49-F238E27FC236}">
                <a16:creationId xmlns:a16="http://schemas.microsoft.com/office/drawing/2014/main" id="{096DAF0C-8305-4FDE-91B1-0074BBAD436E}"/>
              </a:ext>
            </a:extLst>
          </p:cNvPr>
          <p:cNvSpPr>
            <a:spLocks noGrp="1"/>
          </p:cNvSpPr>
          <p:nvPr>
            <p:ph type="pic" sz="quarter" idx="56"/>
          </p:nvPr>
        </p:nvSpPr>
        <p:spPr>
          <a:xfrm>
            <a:off x="584468" y="3015830"/>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3" name="Bildplatzhalter 10">
            <a:extLst>
              <a:ext uri="{FF2B5EF4-FFF2-40B4-BE49-F238E27FC236}">
                <a16:creationId xmlns:a16="http://schemas.microsoft.com/office/drawing/2014/main" id="{504CB43C-D777-4487-B7F7-4E1CD10301BF}"/>
              </a:ext>
            </a:extLst>
          </p:cNvPr>
          <p:cNvSpPr>
            <a:spLocks noGrp="1"/>
          </p:cNvSpPr>
          <p:nvPr>
            <p:ph type="pic" sz="quarter" idx="57"/>
          </p:nvPr>
        </p:nvSpPr>
        <p:spPr>
          <a:xfrm>
            <a:off x="2153149" y="3010324"/>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4" name="Bildplatzhalter 10">
            <a:extLst>
              <a:ext uri="{FF2B5EF4-FFF2-40B4-BE49-F238E27FC236}">
                <a16:creationId xmlns:a16="http://schemas.microsoft.com/office/drawing/2014/main" id="{9E3996C6-6BFE-4384-BAFF-B9263D8151F7}"/>
              </a:ext>
            </a:extLst>
          </p:cNvPr>
          <p:cNvSpPr>
            <a:spLocks noGrp="1"/>
          </p:cNvSpPr>
          <p:nvPr>
            <p:ph type="pic" sz="quarter" idx="58"/>
          </p:nvPr>
        </p:nvSpPr>
        <p:spPr>
          <a:xfrm>
            <a:off x="584468" y="3551477"/>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5" name="Bildplatzhalter 10">
            <a:extLst>
              <a:ext uri="{FF2B5EF4-FFF2-40B4-BE49-F238E27FC236}">
                <a16:creationId xmlns:a16="http://schemas.microsoft.com/office/drawing/2014/main" id="{AF606669-F5F6-4DF9-BC3D-665E5C942AF5}"/>
              </a:ext>
            </a:extLst>
          </p:cNvPr>
          <p:cNvSpPr>
            <a:spLocks noGrp="1"/>
          </p:cNvSpPr>
          <p:nvPr>
            <p:ph type="pic" sz="quarter" idx="59"/>
          </p:nvPr>
        </p:nvSpPr>
        <p:spPr>
          <a:xfrm>
            <a:off x="2153149" y="3545971"/>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6" name="Bildplatzhalter 10">
            <a:extLst>
              <a:ext uri="{FF2B5EF4-FFF2-40B4-BE49-F238E27FC236}">
                <a16:creationId xmlns:a16="http://schemas.microsoft.com/office/drawing/2014/main" id="{DD381D53-0B0D-4533-93A0-F1E1BF672E29}"/>
              </a:ext>
            </a:extLst>
          </p:cNvPr>
          <p:cNvSpPr>
            <a:spLocks noGrp="1"/>
          </p:cNvSpPr>
          <p:nvPr>
            <p:ph type="pic" sz="quarter" idx="60"/>
          </p:nvPr>
        </p:nvSpPr>
        <p:spPr>
          <a:xfrm>
            <a:off x="584468" y="4113196"/>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67" name="Bildplatzhalter 10">
            <a:extLst>
              <a:ext uri="{FF2B5EF4-FFF2-40B4-BE49-F238E27FC236}">
                <a16:creationId xmlns:a16="http://schemas.microsoft.com/office/drawing/2014/main" id="{2BFA3102-7FB0-4B47-8395-3CCCCE83EC5A}"/>
              </a:ext>
            </a:extLst>
          </p:cNvPr>
          <p:cNvSpPr>
            <a:spLocks noGrp="1"/>
          </p:cNvSpPr>
          <p:nvPr>
            <p:ph type="pic" sz="quarter" idx="61"/>
          </p:nvPr>
        </p:nvSpPr>
        <p:spPr>
          <a:xfrm>
            <a:off x="2153149" y="4107690"/>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2" name="Bildplatzhalter 10">
            <a:extLst>
              <a:ext uri="{FF2B5EF4-FFF2-40B4-BE49-F238E27FC236}">
                <a16:creationId xmlns:a16="http://schemas.microsoft.com/office/drawing/2014/main" id="{331B92ED-517D-4F4B-B5A8-DF6AAF29F4F1}"/>
              </a:ext>
            </a:extLst>
          </p:cNvPr>
          <p:cNvSpPr>
            <a:spLocks noGrp="1"/>
          </p:cNvSpPr>
          <p:nvPr>
            <p:ph type="pic" sz="quarter" idx="62"/>
          </p:nvPr>
        </p:nvSpPr>
        <p:spPr>
          <a:xfrm>
            <a:off x="584468" y="4622072"/>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3" name="Bildplatzhalter 10">
            <a:extLst>
              <a:ext uri="{FF2B5EF4-FFF2-40B4-BE49-F238E27FC236}">
                <a16:creationId xmlns:a16="http://schemas.microsoft.com/office/drawing/2014/main" id="{20A25163-D0EE-4A1D-8A3A-B4642086622A}"/>
              </a:ext>
            </a:extLst>
          </p:cNvPr>
          <p:cNvSpPr>
            <a:spLocks noGrp="1"/>
          </p:cNvSpPr>
          <p:nvPr>
            <p:ph type="pic" sz="quarter" idx="63"/>
          </p:nvPr>
        </p:nvSpPr>
        <p:spPr>
          <a:xfrm>
            <a:off x="2153149" y="4616566"/>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4" name="Bildplatzhalter 10">
            <a:extLst>
              <a:ext uri="{FF2B5EF4-FFF2-40B4-BE49-F238E27FC236}">
                <a16:creationId xmlns:a16="http://schemas.microsoft.com/office/drawing/2014/main" id="{FC5954C5-467C-4BBA-A167-764D91657116}"/>
              </a:ext>
            </a:extLst>
          </p:cNvPr>
          <p:cNvSpPr>
            <a:spLocks noGrp="1"/>
          </p:cNvSpPr>
          <p:nvPr>
            <p:ph type="pic" sz="quarter" idx="64"/>
          </p:nvPr>
        </p:nvSpPr>
        <p:spPr>
          <a:xfrm>
            <a:off x="584468" y="5183791"/>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75" name="Bildplatzhalter 10">
            <a:extLst>
              <a:ext uri="{FF2B5EF4-FFF2-40B4-BE49-F238E27FC236}">
                <a16:creationId xmlns:a16="http://schemas.microsoft.com/office/drawing/2014/main" id="{4E485BD9-238F-495B-8720-4250B0E16A78}"/>
              </a:ext>
            </a:extLst>
          </p:cNvPr>
          <p:cNvSpPr>
            <a:spLocks noGrp="1"/>
          </p:cNvSpPr>
          <p:nvPr>
            <p:ph type="pic" sz="quarter" idx="65"/>
          </p:nvPr>
        </p:nvSpPr>
        <p:spPr>
          <a:xfrm>
            <a:off x="2153149" y="5178285"/>
            <a:ext cx="262910" cy="262910"/>
          </a:xfrm>
          <a:prstGeom prst="ellipse">
            <a:avLst/>
          </a:prstGeom>
          <a:noFill/>
          <a:ln w="31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lvl1pPr marL="0" indent="0">
              <a:buNone/>
              <a:defRPr sz="100">
                <a:latin typeface="Calibri" panose="020F0502020204030204" pitchFamily="34" charset="0"/>
                <a:cs typeface="Calibri" panose="020F0502020204030204" pitchFamily="34" charset="0"/>
              </a:defRPr>
            </a:lvl1pPr>
          </a:lstStyle>
          <a:p>
            <a:r>
              <a:rPr lang="de-DE"/>
              <a:t>Bild durch Klicken auf Symbol hinzufügen</a:t>
            </a:r>
            <a:endParaRPr lang="de-DE" dirty="0"/>
          </a:p>
        </p:txBody>
      </p:sp>
      <p:sp>
        <p:nvSpPr>
          <p:cNvPr id="56" name="Textplatzhalter 2">
            <a:extLst>
              <a:ext uri="{FF2B5EF4-FFF2-40B4-BE49-F238E27FC236}">
                <a16:creationId xmlns:a16="http://schemas.microsoft.com/office/drawing/2014/main" id="{3B9B9306-B6C7-4531-BDC0-975474AFBDD4}"/>
              </a:ext>
            </a:extLst>
          </p:cNvPr>
          <p:cNvSpPr>
            <a:spLocks noGrp="1"/>
          </p:cNvSpPr>
          <p:nvPr>
            <p:ph type="body" sz="quarter" idx="66"/>
          </p:nvPr>
        </p:nvSpPr>
        <p:spPr>
          <a:xfrm>
            <a:off x="4569788" y="2413454"/>
            <a:ext cx="4182687" cy="373063"/>
          </a:xfrm>
        </p:spPr>
        <p:txBody>
          <a:bodyPr anchor="ctr">
            <a:normAutofit/>
          </a:bodyPr>
          <a:lstStyle>
            <a:lvl1pPr marL="0" indent="0">
              <a:buNone/>
              <a:defRPr sz="1800"/>
            </a:lvl1pPr>
          </a:lstStyle>
          <a:p>
            <a:pPr lvl="0"/>
            <a:r>
              <a:rPr lang="de-DE"/>
              <a:t>Mastertextformat bearbeiten</a:t>
            </a:r>
          </a:p>
        </p:txBody>
      </p:sp>
      <p:sp>
        <p:nvSpPr>
          <p:cNvPr id="59" name="Textplatzhalter 2">
            <a:extLst>
              <a:ext uri="{FF2B5EF4-FFF2-40B4-BE49-F238E27FC236}">
                <a16:creationId xmlns:a16="http://schemas.microsoft.com/office/drawing/2014/main" id="{A9C8BE1B-542F-4CAC-AD3E-77FEAFA97D3A}"/>
              </a:ext>
            </a:extLst>
          </p:cNvPr>
          <p:cNvSpPr>
            <a:spLocks noGrp="1"/>
          </p:cNvSpPr>
          <p:nvPr>
            <p:ph type="body" sz="quarter" idx="67"/>
          </p:nvPr>
        </p:nvSpPr>
        <p:spPr>
          <a:xfrm>
            <a:off x="4569513" y="2954370"/>
            <a:ext cx="4182687" cy="373063"/>
          </a:xfrm>
        </p:spPr>
        <p:txBody>
          <a:bodyPr anchor="ctr">
            <a:normAutofit/>
          </a:bodyPr>
          <a:lstStyle>
            <a:lvl1pPr marL="0" indent="0">
              <a:buNone/>
              <a:defRPr sz="1800"/>
            </a:lvl1pPr>
          </a:lstStyle>
          <a:p>
            <a:pPr lvl="0"/>
            <a:r>
              <a:rPr lang="de-DE"/>
              <a:t>Mastertextformat bearbeiten</a:t>
            </a:r>
          </a:p>
        </p:txBody>
      </p:sp>
      <p:sp>
        <p:nvSpPr>
          <p:cNvPr id="68" name="Textplatzhalter 2">
            <a:extLst>
              <a:ext uri="{FF2B5EF4-FFF2-40B4-BE49-F238E27FC236}">
                <a16:creationId xmlns:a16="http://schemas.microsoft.com/office/drawing/2014/main" id="{D4748CC1-FAE8-40C4-A964-9E3BE50C12DA}"/>
              </a:ext>
            </a:extLst>
          </p:cNvPr>
          <p:cNvSpPr>
            <a:spLocks noGrp="1"/>
          </p:cNvSpPr>
          <p:nvPr>
            <p:ph type="body" sz="quarter" idx="68"/>
          </p:nvPr>
        </p:nvSpPr>
        <p:spPr>
          <a:xfrm>
            <a:off x="4569513" y="3503656"/>
            <a:ext cx="4182687" cy="373063"/>
          </a:xfrm>
        </p:spPr>
        <p:txBody>
          <a:bodyPr anchor="ctr">
            <a:normAutofit/>
          </a:bodyPr>
          <a:lstStyle>
            <a:lvl1pPr marL="0" indent="0">
              <a:buNone/>
              <a:defRPr sz="1800"/>
            </a:lvl1pPr>
          </a:lstStyle>
          <a:p>
            <a:pPr lvl="0"/>
            <a:r>
              <a:rPr lang="de-DE"/>
              <a:t>Mastertextformat bearbeiten</a:t>
            </a:r>
          </a:p>
        </p:txBody>
      </p:sp>
      <p:sp>
        <p:nvSpPr>
          <p:cNvPr id="69" name="Textplatzhalter 2">
            <a:extLst>
              <a:ext uri="{FF2B5EF4-FFF2-40B4-BE49-F238E27FC236}">
                <a16:creationId xmlns:a16="http://schemas.microsoft.com/office/drawing/2014/main" id="{927CE4A7-3DBD-4684-B3FF-4C3022BAFA19}"/>
              </a:ext>
            </a:extLst>
          </p:cNvPr>
          <p:cNvSpPr>
            <a:spLocks noGrp="1"/>
          </p:cNvSpPr>
          <p:nvPr>
            <p:ph type="body" sz="quarter" idx="69"/>
          </p:nvPr>
        </p:nvSpPr>
        <p:spPr>
          <a:xfrm>
            <a:off x="4569512" y="4043813"/>
            <a:ext cx="4182687" cy="373063"/>
          </a:xfrm>
        </p:spPr>
        <p:txBody>
          <a:bodyPr anchor="ctr">
            <a:normAutofit/>
          </a:bodyPr>
          <a:lstStyle>
            <a:lvl1pPr marL="0" indent="0">
              <a:buNone/>
              <a:defRPr sz="1800"/>
            </a:lvl1pPr>
          </a:lstStyle>
          <a:p>
            <a:pPr lvl="0"/>
            <a:r>
              <a:rPr lang="de-DE"/>
              <a:t>Mastertextformat bearbeiten</a:t>
            </a:r>
          </a:p>
        </p:txBody>
      </p:sp>
      <p:sp>
        <p:nvSpPr>
          <p:cNvPr id="70" name="Textplatzhalter 2">
            <a:extLst>
              <a:ext uri="{FF2B5EF4-FFF2-40B4-BE49-F238E27FC236}">
                <a16:creationId xmlns:a16="http://schemas.microsoft.com/office/drawing/2014/main" id="{FAA22BCD-835E-4A38-BD01-85CDAC5B7669}"/>
              </a:ext>
            </a:extLst>
          </p:cNvPr>
          <p:cNvSpPr>
            <a:spLocks noGrp="1"/>
          </p:cNvSpPr>
          <p:nvPr>
            <p:ph type="body" sz="quarter" idx="70"/>
          </p:nvPr>
        </p:nvSpPr>
        <p:spPr>
          <a:xfrm>
            <a:off x="4569511" y="4588096"/>
            <a:ext cx="4182687" cy="373063"/>
          </a:xfrm>
        </p:spPr>
        <p:txBody>
          <a:bodyPr anchor="ctr">
            <a:normAutofit/>
          </a:bodyPr>
          <a:lstStyle>
            <a:lvl1pPr marL="0" indent="0">
              <a:buNone/>
              <a:defRPr sz="1800"/>
            </a:lvl1pPr>
          </a:lstStyle>
          <a:p>
            <a:pPr lvl="0"/>
            <a:r>
              <a:rPr lang="de-DE"/>
              <a:t>Mastertextformat bearbeiten</a:t>
            </a:r>
          </a:p>
        </p:txBody>
      </p:sp>
      <p:sp>
        <p:nvSpPr>
          <p:cNvPr id="71" name="Textplatzhalter 2">
            <a:extLst>
              <a:ext uri="{FF2B5EF4-FFF2-40B4-BE49-F238E27FC236}">
                <a16:creationId xmlns:a16="http://schemas.microsoft.com/office/drawing/2014/main" id="{7B28707D-A54E-42C3-9376-D6F03AE6457A}"/>
              </a:ext>
            </a:extLst>
          </p:cNvPr>
          <p:cNvSpPr>
            <a:spLocks noGrp="1"/>
          </p:cNvSpPr>
          <p:nvPr>
            <p:ph type="body" sz="quarter" idx="71"/>
          </p:nvPr>
        </p:nvSpPr>
        <p:spPr>
          <a:xfrm>
            <a:off x="4569511" y="5122889"/>
            <a:ext cx="4182687" cy="373063"/>
          </a:xfrm>
        </p:spPr>
        <p:txBody>
          <a:bodyPr anchor="ctr">
            <a:normAutofit/>
          </a:bodyPr>
          <a:lstStyle>
            <a:lvl1pPr marL="0" indent="0">
              <a:buNone/>
              <a:defRPr sz="1800"/>
            </a:lvl1pPr>
          </a:lstStyle>
          <a:p>
            <a:pPr lvl="0"/>
            <a:r>
              <a:rPr lang="de-DE"/>
              <a:t>Mastertextformat bearbeiten</a:t>
            </a:r>
          </a:p>
        </p:txBody>
      </p:sp>
      <p:sp>
        <p:nvSpPr>
          <p:cNvPr id="76" name="Textplatzhalter 2">
            <a:extLst>
              <a:ext uri="{FF2B5EF4-FFF2-40B4-BE49-F238E27FC236}">
                <a16:creationId xmlns:a16="http://schemas.microsoft.com/office/drawing/2014/main" id="{EFC14C9F-737B-4BE8-B576-A1DFFCC1E46A}"/>
              </a:ext>
            </a:extLst>
          </p:cNvPr>
          <p:cNvSpPr>
            <a:spLocks noGrp="1"/>
          </p:cNvSpPr>
          <p:nvPr>
            <p:ph type="body" sz="quarter" idx="84"/>
          </p:nvPr>
        </p:nvSpPr>
        <p:spPr>
          <a:xfrm>
            <a:off x="10201370" y="2405201"/>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77" name="Textplatzhalter 2">
            <a:extLst>
              <a:ext uri="{FF2B5EF4-FFF2-40B4-BE49-F238E27FC236}">
                <a16:creationId xmlns:a16="http://schemas.microsoft.com/office/drawing/2014/main" id="{86B916A7-F8AE-404B-A252-E9DC717F4EE4}"/>
              </a:ext>
            </a:extLst>
          </p:cNvPr>
          <p:cNvSpPr>
            <a:spLocks noGrp="1"/>
          </p:cNvSpPr>
          <p:nvPr>
            <p:ph type="body" sz="quarter" idx="85"/>
          </p:nvPr>
        </p:nvSpPr>
        <p:spPr>
          <a:xfrm>
            <a:off x="10200863" y="2947673"/>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78" name="Textplatzhalter 2">
            <a:extLst>
              <a:ext uri="{FF2B5EF4-FFF2-40B4-BE49-F238E27FC236}">
                <a16:creationId xmlns:a16="http://schemas.microsoft.com/office/drawing/2014/main" id="{5DE6016F-E53D-4990-9EF4-14018FBCA25E}"/>
              </a:ext>
            </a:extLst>
          </p:cNvPr>
          <p:cNvSpPr>
            <a:spLocks noGrp="1"/>
          </p:cNvSpPr>
          <p:nvPr>
            <p:ph type="body" sz="quarter" idx="86"/>
          </p:nvPr>
        </p:nvSpPr>
        <p:spPr>
          <a:xfrm>
            <a:off x="10201128" y="3504723"/>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79" name="Textplatzhalter 2">
            <a:extLst>
              <a:ext uri="{FF2B5EF4-FFF2-40B4-BE49-F238E27FC236}">
                <a16:creationId xmlns:a16="http://schemas.microsoft.com/office/drawing/2014/main" id="{E1682688-4854-44A8-8F6E-CB4891C56E99}"/>
              </a:ext>
            </a:extLst>
          </p:cNvPr>
          <p:cNvSpPr>
            <a:spLocks noGrp="1"/>
          </p:cNvSpPr>
          <p:nvPr>
            <p:ph type="body" sz="quarter" idx="87"/>
          </p:nvPr>
        </p:nvSpPr>
        <p:spPr>
          <a:xfrm>
            <a:off x="10206971" y="4047195"/>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0" name="Textplatzhalter 2">
            <a:extLst>
              <a:ext uri="{FF2B5EF4-FFF2-40B4-BE49-F238E27FC236}">
                <a16:creationId xmlns:a16="http://schemas.microsoft.com/office/drawing/2014/main" id="{3C367974-89CF-464C-870B-8CE7285660FE}"/>
              </a:ext>
            </a:extLst>
          </p:cNvPr>
          <p:cNvSpPr>
            <a:spLocks noGrp="1"/>
          </p:cNvSpPr>
          <p:nvPr>
            <p:ph type="body" sz="quarter" idx="88"/>
          </p:nvPr>
        </p:nvSpPr>
        <p:spPr>
          <a:xfrm>
            <a:off x="10200688" y="4585091"/>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1" name="Textplatzhalter 2">
            <a:extLst>
              <a:ext uri="{FF2B5EF4-FFF2-40B4-BE49-F238E27FC236}">
                <a16:creationId xmlns:a16="http://schemas.microsoft.com/office/drawing/2014/main" id="{57BFD313-EBDD-4246-B3AC-C1738F164456}"/>
              </a:ext>
            </a:extLst>
          </p:cNvPr>
          <p:cNvSpPr>
            <a:spLocks noGrp="1"/>
          </p:cNvSpPr>
          <p:nvPr>
            <p:ph type="body" sz="quarter" idx="89"/>
          </p:nvPr>
        </p:nvSpPr>
        <p:spPr>
          <a:xfrm>
            <a:off x="10206531" y="5127563"/>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2" name="Textplatzhalter 2">
            <a:extLst>
              <a:ext uri="{FF2B5EF4-FFF2-40B4-BE49-F238E27FC236}">
                <a16:creationId xmlns:a16="http://schemas.microsoft.com/office/drawing/2014/main" id="{1A205CDA-D176-4DAE-9AD8-8A12EE8FBE76}"/>
              </a:ext>
            </a:extLst>
          </p:cNvPr>
          <p:cNvSpPr>
            <a:spLocks noGrp="1"/>
          </p:cNvSpPr>
          <p:nvPr>
            <p:ph type="body" sz="quarter" idx="90"/>
          </p:nvPr>
        </p:nvSpPr>
        <p:spPr>
          <a:xfrm>
            <a:off x="910198" y="2413904"/>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3" name="Textplatzhalter 2">
            <a:extLst>
              <a:ext uri="{FF2B5EF4-FFF2-40B4-BE49-F238E27FC236}">
                <a16:creationId xmlns:a16="http://schemas.microsoft.com/office/drawing/2014/main" id="{871D4B94-D500-46FC-A51A-6AA9AD1D4AA0}"/>
              </a:ext>
            </a:extLst>
          </p:cNvPr>
          <p:cNvSpPr>
            <a:spLocks noGrp="1"/>
          </p:cNvSpPr>
          <p:nvPr>
            <p:ph type="body" sz="quarter" idx="91"/>
          </p:nvPr>
        </p:nvSpPr>
        <p:spPr>
          <a:xfrm>
            <a:off x="909691" y="2956376"/>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4" name="Textplatzhalter 2">
            <a:extLst>
              <a:ext uri="{FF2B5EF4-FFF2-40B4-BE49-F238E27FC236}">
                <a16:creationId xmlns:a16="http://schemas.microsoft.com/office/drawing/2014/main" id="{C074832B-80AA-47A4-8420-821D8020A5B1}"/>
              </a:ext>
            </a:extLst>
          </p:cNvPr>
          <p:cNvSpPr>
            <a:spLocks noGrp="1"/>
          </p:cNvSpPr>
          <p:nvPr>
            <p:ph type="body" sz="quarter" idx="92"/>
          </p:nvPr>
        </p:nvSpPr>
        <p:spPr>
          <a:xfrm>
            <a:off x="909956" y="3513426"/>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5" name="Textplatzhalter 2">
            <a:extLst>
              <a:ext uri="{FF2B5EF4-FFF2-40B4-BE49-F238E27FC236}">
                <a16:creationId xmlns:a16="http://schemas.microsoft.com/office/drawing/2014/main" id="{AC6D480C-A4C8-4BCA-BDE7-C9F6A7937EC6}"/>
              </a:ext>
            </a:extLst>
          </p:cNvPr>
          <p:cNvSpPr>
            <a:spLocks noGrp="1"/>
          </p:cNvSpPr>
          <p:nvPr>
            <p:ph type="body" sz="quarter" idx="93"/>
          </p:nvPr>
        </p:nvSpPr>
        <p:spPr>
          <a:xfrm>
            <a:off x="915799" y="4055898"/>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6" name="Textplatzhalter 2">
            <a:extLst>
              <a:ext uri="{FF2B5EF4-FFF2-40B4-BE49-F238E27FC236}">
                <a16:creationId xmlns:a16="http://schemas.microsoft.com/office/drawing/2014/main" id="{447D92CA-0C34-4BEA-850C-685D0F1C4C8D}"/>
              </a:ext>
            </a:extLst>
          </p:cNvPr>
          <p:cNvSpPr>
            <a:spLocks noGrp="1"/>
          </p:cNvSpPr>
          <p:nvPr>
            <p:ph type="body" sz="quarter" idx="94"/>
          </p:nvPr>
        </p:nvSpPr>
        <p:spPr>
          <a:xfrm>
            <a:off x="909516" y="4593794"/>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87" name="Textplatzhalter 2">
            <a:extLst>
              <a:ext uri="{FF2B5EF4-FFF2-40B4-BE49-F238E27FC236}">
                <a16:creationId xmlns:a16="http://schemas.microsoft.com/office/drawing/2014/main" id="{F0102057-B6F1-4463-8CE9-C7141D490BBD}"/>
              </a:ext>
            </a:extLst>
          </p:cNvPr>
          <p:cNvSpPr>
            <a:spLocks noGrp="1"/>
          </p:cNvSpPr>
          <p:nvPr>
            <p:ph type="body" sz="quarter" idx="95"/>
          </p:nvPr>
        </p:nvSpPr>
        <p:spPr>
          <a:xfrm>
            <a:off x="915359" y="5136266"/>
            <a:ext cx="1168070" cy="373063"/>
          </a:xfrm>
        </p:spPr>
        <p:txBody>
          <a:bodyPr anchor="ctr">
            <a:normAutofit/>
          </a:bodyPr>
          <a:lstStyle>
            <a:lvl1pPr marL="0" indent="0" algn="ctr">
              <a:buNone/>
              <a:defRPr sz="1600">
                <a:latin typeface="Calibri" panose="020F0502020204030204" pitchFamily="34" charset="0"/>
                <a:cs typeface="Calibri" panose="020F0502020204030204" pitchFamily="34" charset="0"/>
              </a:defRPr>
            </a:lvl1pPr>
          </a:lstStyle>
          <a:p>
            <a:pPr lvl="0"/>
            <a:r>
              <a:rPr lang="de-DE"/>
              <a:t>Mastertextformat bearbeiten</a:t>
            </a:r>
          </a:p>
        </p:txBody>
      </p:sp>
      <p:sp>
        <p:nvSpPr>
          <p:cNvPr id="2" name="Datumsplatzhalter 1">
            <a:extLst>
              <a:ext uri="{FF2B5EF4-FFF2-40B4-BE49-F238E27FC236}">
                <a16:creationId xmlns:a16="http://schemas.microsoft.com/office/drawing/2014/main" id="{27DBE399-2413-46B3-A3AD-58EB093E1FFE}"/>
              </a:ext>
            </a:extLst>
          </p:cNvPr>
          <p:cNvSpPr>
            <a:spLocks noGrp="1"/>
          </p:cNvSpPr>
          <p:nvPr>
            <p:ph type="dt" sz="half" idx="96"/>
          </p:nvPr>
        </p:nvSpPr>
        <p:spPr/>
        <p:txBody>
          <a:bodyPr/>
          <a:lstStyle/>
          <a:p>
            <a:fld id="{6A3C2D2F-9B56-4142-A88F-46D745BED3F3}" type="datetime1">
              <a:rPr lang="de-DE" smtClean="0"/>
              <a:t>13.02.2023</a:t>
            </a:fld>
            <a:endParaRPr lang="de-DE" dirty="0"/>
          </a:p>
        </p:txBody>
      </p:sp>
      <p:sp>
        <p:nvSpPr>
          <p:cNvPr id="3" name="Fußzeilenplatzhalter 2">
            <a:extLst>
              <a:ext uri="{FF2B5EF4-FFF2-40B4-BE49-F238E27FC236}">
                <a16:creationId xmlns:a16="http://schemas.microsoft.com/office/drawing/2014/main" id="{B4837019-6562-494D-8416-C10EDA87BFEC}"/>
              </a:ext>
            </a:extLst>
          </p:cNvPr>
          <p:cNvSpPr>
            <a:spLocks noGrp="1"/>
          </p:cNvSpPr>
          <p:nvPr>
            <p:ph type="ftr" sz="quarter" idx="97"/>
          </p:nvPr>
        </p:nvSpPr>
        <p:spPr/>
        <p:txBody>
          <a:bodyPr/>
          <a:lstStyle/>
          <a:p>
            <a:endParaRPr lang="de-DE" dirty="0"/>
          </a:p>
        </p:txBody>
      </p:sp>
      <p:sp>
        <p:nvSpPr>
          <p:cNvPr id="4" name="Foliennummernplatzhalter 3">
            <a:extLst>
              <a:ext uri="{FF2B5EF4-FFF2-40B4-BE49-F238E27FC236}">
                <a16:creationId xmlns:a16="http://schemas.microsoft.com/office/drawing/2014/main" id="{7E3CEA4D-AF88-4FA0-B8E5-403A4BB27E62}"/>
              </a:ext>
            </a:extLst>
          </p:cNvPr>
          <p:cNvSpPr>
            <a:spLocks noGrp="1"/>
          </p:cNvSpPr>
          <p:nvPr>
            <p:ph type="sldNum" sz="quarter" idx="98"/>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F99A7031-5321-4671-9120-6185E64DD3C9}"/>
              </a:ext>
            </a:extLst>
          </p:cNvPr>
          <p:cNvSpPr>
            <a:spLocks noGrp="1"/>
          </p:cNvSpPr>
          <p:nvPr>
            <p:ph type="title"/>
          </p:nvPr>
        </p:nvSpPr>
        <p:spPr/>
        <p:txBody>
          <a:bodyPr/>
          <a:lstStyle/>
          <a:p>
            <a:r>
              <a:rPr lang="de-DE"/>
              <a:t>Mastertitelformat bearbeiten</a:t>
            </a:r>
          </a:p>
        </p:txBody>
      </p:sp>
      <p:sp>
        <p:nvSpPr>
          <p:cNvPr id="46" name="Textplatzhalter 7">
            <a:extLst>
              <a:ext uri="{FF2B5EF4-FFF2-40B4-BE49-F238E27FC236}">
                <a16:creationId xmlns:a16="http://schemas.microsoft.com/office/drawing/2014/main" id="{8FD19190-9420-492E-8FC9-66C488620F58}"/>
              </a:ext>
            </a:extLst>
          </p:cNvPr>
          <p:cNvSpPr>
            <a:spLocks noGrp="1"/>
          </p:cNvSpPr>
          <p:nvPr>
            <p:ph type="body" sz="quarter" idx="23" hasCustomPrompt="1"/>
          </p:nvPr>
        </p:nvSpPr>
        <p:spPr>
          <a:xfrm>
            <a:off x="438148" y="1561378"/>
            <a:ext cx="10915649"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209508340"/>
      </p:ext>
    </p:extLst>
  </p:cSld>
  <p:clrMapOvr>
    <a:masterClrMapping/>
  </p:clrMapOvr>
  <p:extLst>
    <p:ext uri="{DCECCB84-F9BA-43D5-87BE-67443E8EF086}">
      <p15:sldGuideLst xmlns:p15="http://schemas.microsoft.com/office/powerpoint/2012/main">
        <p15:guide id="1" orient="horz" pos="2455">
          <p15:clr>
            <a:srgbClr val="FBAE40"/>
          </p15:clr>
        </p15:guide>
        <p15:guide id="2" pos="345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Normale Tabelle">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696E90FD-9F97-4BA4-8F80-713ECD8BB607}"/>
              </a:ext>
            </a:extLst>
          </p:cNvPr>
          <p:cNvSpPr>
            <a:spLocks noGrp="1"/>
          </p:cNvSpPr>
          <p:nvPr>
            <p:ph type="tbl" sz="quarter" idx="17"/>
          </p:nvPr>
        </p:nvSpPr>
        <p:spPr>
          <a:xfrm>
            <a:off x="438150" y="2055956"/>
            <a:ext cx="10915650" cy="3935269"/>
          </a:xfrm>
        </p:spPr>
        <p:txBody>
          <a:bodyPr/>
          <a:lstStyle/>
          <a:p>
            <a:r>
              <a:rPr lang="de-DE"/>
              <a:t>Tabelle durch Klicken auf Symbol hinzufügen</a:t>
            </a:r>
          </a:p>
        </p:txBody>
      </p:sp>
      <p:sp>
        <p:nvSpPr>
          <p:cNvPr id="2" name="Datumsplatzhalter 1">
            <a:extLst>
              <a:ext uri="{FF2B5EF4-FFF2-40B4-BE49-F238E27FC236}">
                <a16:creationId xmlns:a16="http://schemas.microsoft.com/office/drawing/2014/main" id="{8A2C34B8-56F7-47A2-9183-7A07354ED6A5}"/>
              </a:ext>
            </a:extLst>
          </p:cNvPr>
          <p:cNvSpPr>
            <a:spLocks noGrp="1"/>
          </p:cNvSpPr>
          <p:nvPr>
            <p:ph type="dt" sz="half" idx="18"/>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95A4E2EF-3A25-443A-9358-782D4B6B4FFA}"/>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2C7D564F-52EB-4D79-B904-E78C0218B132}"/>
              </a:ext>
            </a:extLst>
          </p:cNvPr>
          <p:cNvSpPr>
            <a:spLocks noGrp="1"/>
          </p:cNvSpPr>
          <p:nvPr>
            <p:ph type="sldNum" sz="quarter" idx="20"/>
          </p:nvPr>
        </p:nvSpPr>
        <p:spPr/>
        <p:txBody>
          <a:bodyPr/>
          <a:lstStyle/>
          <a:p>
            <a:fld id="{096776BD-8EC8-4638-91DB-0945096743CB}" type="slidenum">
              <a:rPr lang="de-DE" smtClean="0"/>
              <a:pPr/>
              <a:t>‹Nr.›</a:t>
            </a:fld>
            <a:endParaRPr lang="de-DE" dirty="0"/>
          </a:p>
        </p:txBody>
      </p:sp>
      <p:sp>
        <p:nvSpPr>
          <p:cNvPr id="6" name="Titel 5">
            <a:extLst>
              <a:ext uri="{FF2B5EF4-FFF2-40B4-BE49-F238E27FC236}">
                <a16:creationId xmlns:a16="http://schemas.microsoft.com/office/drawing/2014/main" id="{8BDCB010-F3D7-4AA8-A5E7-4C667694DF83}"/>
              </a:ext>
            </a:extLst>
          </p:cNvPr>
          <p:cNvSpPr>
            <a:spLocks noGrp="1"/>
          </p:cNvSpPr>
          <p:nvPr>
            <p:ph type="title"/>
          </p:nvPr>
        </p:nvSpPr>
        <p:spPr/>
        <p:txBody>
          <a:bodyPr/>
          <a:lstStyle/>
          <a:p>
            <a:r>
              <a:rPr lang="de-DE"/>
              <a:t>Mastertitelformat bearbeiten</a:t>
            </a:r>
          </a:p>
        </p:txBody>
      </p:sp>
      <p:sp>
        <p:nvSpPr>
          <p:cNvPr id="11" name="Textplatzhalter 7">
            <a:extLst>
              <a:ext uri="{FF2B5EF4-FFF2-40B4-BE49-F238E27FC236}">
                <a16:creationId xmlns:a16="http://schemas.microsoft.com/office/drawing/2014/main" id="{D0373BA8-37B3-4C71-861E-9A91DC844713}"/>
              </a:ext>
            </a:extLst>
          </p:cNvPr>
          <p:cNvSpPr>
            <a:spLocks noGrp="1"/>
          </p:cNvSpPr>
          <p:nvPr>
            <p:ph type="body" sz="quarter" idx="23" hasCustomPrompt="1"/>
          </p:nvPr>
        </p:nvSpPr>
        <p:spPr>
          <a:xfrm>
            <a:off x="438148" y="1561378"/>
            <a:ext cx="10915649"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3475069863"/>
      </p:ext>
    </p:extLst>
  </p:cSld>
  <p:clrMapOvr>
    <a:masterClrMapping/>
  </p:clrMapOvr>
  <p:extLst>
    <p:ext uri="{DCECCB84-F9BA-43D5-87BE-67443E8EF086}">
      <p15:sldGuideLst xmlns:p15="http://schemas.microsoft.com/office/powerpoint/2012/main">
        <p15:guide id="1" orient="horz" pos="2455">
          <p15:clr>
            <a:srgbClr val="FBAE40"/>
          </p15:clr>
        </p15:guide>
        <p15:guide id="2" pos="345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agramm_1">
    <p:spTree>
      <p:nvGrpSpPr>
        <p:cNvPr id="1" name=""/>
        <p:cNvGrpSpPr/>
        <p:nvPr/>
      </p:nvGrpSpPr>
      <p:grpSpPr>
        <a:xfrm>
          <a:off x="0" y="0"/>
          <a:ext cx="0" cy="0"/>
          <a:chOff x="0" y="0"/>
          <a:chExt cx="0" cy="0"/>
        </a:xfrm>
      </p:grpSpPr>
      <p:graphicFrame>
        <p:nvGraphicFramePr>
          <p:cNvPr id="9" name="Diagrammplatzhalter 9">
            <a:extLst>
              <a:ext uri="{FF2B5EF4-FFF2-40B4-BE49-F238E27FC236}">
                <a16:creationId xmlns:a16="http://schemas.microsoft.com/office/drawing/2014/main" id="{8A30BA73-7034-4250-9737-4C826858D11C}"/>
              </a:ext>
            </a:extLst>
          </p:cNvPr>
          <p:cNvGraphicFramePr>
            <a:graphicFrameLocks/>
          </p:cNvGraphicFramePr>
          <p:nvPr>
            <p:extLst>
              <p:ext uri="{D42A27DB-BD31-4B8C-83A1-F6EECF244321}">
                <p14:modId xmlns:p14="http://schemas.microsoft.com/office/powerpoint/2010/main" val="1315619942"/>
              </p:ext>
            </p:extLst>
          </p:nvPr>
        </p:nvGraphicFramePr>
        <p:xfrm>
          <a:off x="438150" y="2373313"/>
          <a:ext cx="10915650" cy="3665537"/>
        </p:xfrm>
        <a:graphic>
          <a:graphicData uri="http://schemas.openxmlformats.org/drawingml/2006/chart">
            <c:chart xmlns:c="http://schemas.openxmlformats.org/drawingml/2006/chart" xmlns:r="http://schemas.openxmlformats.org/officeDocument/2006/relationships" r:id="rId2"/>
          </a:graphicData>
        </a:graphic>
      </p:graphicFrame>
      <p:sp>
        <p:nvSpPr>
          <p:cNvPr id="3" name="Datumsplatzhalter 2">
            <a:extLst>
              <a:ext uri="{FF2B5EF4-FFF2-40B4-BE49-F238E27FC236}">
                <a16:creationId xmlns:a16="http://schemas.microsoft.com/office/drawing/2014/main" id="{85BCE98D-AD81-461A-92D4-9B2A2B9C11F9}"/>
              </a:ext>
            </a:extLst>
          </p:cNvPr>
          <p:cNvSpPr>
            <a:spLocks noGrp="1"/>
          </p:cNvSpPr>
          <p:nvPr>
            <p:ph type="dt" sz="half" idx="18"/>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C116497C-5FB1-48E4-AF0F-19B38F33DA04}"/>
              </a:ext>
            </a:extLst>
          </p:cNvPr>
          <p:cNvSpPr>
            <a:spLocks noGrp="1"/>
          </p:cNvSpPr>
          <p:nvPr>
            <p:ph type="ftr" sz="quarter" idx="19"/>
          </p:nvPr>
        </p:nvSpPr>
        <p:spPr/>
        <p:txBody>
          <a:bodyPr/>
          <a:lstStyle/>
          <a:p>
            <a:endParaRPr lang="de-DE" dirty="0"/>
          </a:p>
        </p:txBody>
      </p:sp>
      <p:sp>
        <p:nvSpPr>
          <p:cNvPr id="8" name="Foliennummernplatzhalter 7">
            <a:extLst>
              <a:ext uri="{FF2B5EF4-FFF2-40B4-BE49-F238E27FC236}">
                <a16:creationId xmlns:a16="http://schemas.microsoft.com/office/drawing/2014/main" id="{F36575CC-6F07-483B-9FBE-F3C33184CA63}"/>
              </a:ext>
            </a:extLst>
          </p:cNvPr>
          <p:cNvSpPr>
            <a:spLocks noGrp="1"/>
          </p:cNvSpPr>
          <p:nvPr>
            <p:ph type="sldNum" sz="quarter" idx="20"/>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8B3E00D6-B025-47CC-9BF0-7DFF387DABA7}"/>
              </a:ext>
            </a:extLst>
          </p:cNvPr>
          <p:cNvSpPr>
            <a:spLocks noGrp="1"/>
          </p:cNvSpPr>
          <p:nvPr>
            <p:ph type="title" hasCustomPrompt="1"/>
          </p:nvPr>
        </p:nvSpPr>
        <p:spPr/>
        <p:txBody>
          <a:bodyPr/>
          <a:lstStyle>
            <a:lvl1pPr>
              <a:defRPr/>
            </a:lvl1pPr>
          </a:lstStyle>
          <a:p>
            <a:r>
              <a:rPr lang="de-DE" dirty="0"/>
              <a:t>Hier kommt eine </a:t>
            </a:r>
            <a:r>
              <a:rPr lang="de-DE" dirty="0" err="1"/>
              <a:t>HeaDLINE</a:t>
            </a:r>
            <a:r>
              <a:rPr lang="de-DE" dirty="0"/>
              <a:t> HIN</a:t>
            </a:r>
          </a:p>
        </p:txBody>
      </p:sp>
      <p:sp>
        <p:nvSpPr>
          <p:cNvPr id="10" name="Textplatzhalter 7">
            <a:extLst>
              <a:ext uri="{FF2B5EF4-FFF2-40B4-BE49-F238E27FC236}">
                <a16:creationId xmlns:a16="http://schemas.microsoft.com/office/drawing/2014/main" id="{3F4172CB-4350-4875-989A-8908998938EC}"/>
              </a:ext>
            </a:extLst>
          </p:cNvPr>
          <p:cNvSpPr>
            <a:spLocks noGrp="1"/>
          </p:cNvSpPr>
          <p:nvPr>
            <p:ph type="body" sz="quarter" idx="17" hasCustomPrompt="1"/>
          </p:nvPr>
        </p:nvSpPr>
        <p:spPr>
          <a:xfrm>
            <a:off x="438149" y="1561378"/>
            <a:ext cx="10915650"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275668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Info_Grafik">
    <p:spTree>
      <p:nvGrpSpPr>
        <p:cNvPr id="1" name=""/>
        <p:cNvGrpSpPr/>
        <p:nvPr/>
      </p:nvGrpSpPr>
      <p:grpSpPr>
        <a:xfrm>
          <a:off x="0" y="0"/>
          <a:ext cx="0" cy="0"/>
          <a:chOff x="0" y="0"/>
          <a:chExt cx="0" cy="0"/>
        </a:xfrm>
      </p:grpSpPr>
      <p:sp>
        <p:nvSpPr>
          <p:cNvPr id="20" name="Inhaltsplatzhalter 4">
            <a:extLst>
              <a:ext uri="{FF2B5EF4-FFF2-40B4-BE49-F238E27FC236}">
                <a16:creationId xmlns:a16="http://schemas.microsoft.com/office/drawing/2014/main" id="{2F283201-511D-4DE7-8B9D-B1EF0C89AF20}"/>
              </a:ext>
            </a:extLst>
          </p:cNvPr>
          <p:cNvSpPr>
            <a:spLocks noGrp="1"/>
          </p:cNvSpPr>
          <p:nvPr>
            <p:ph sz="quarter" idx="29" hasCustomPrompt="1"/>
          </p:nvPr>
        </p:nvSpPr>
        <p:spPr>
          <a:xfrm>
            <a:off x="3711576" y="2297861"/>
            <a:ext cx="1154112" cy="1154112"/>
          </a:xfrm>
          <a:prstGeom prst="ellipse">
            <a:avLst/>
          </a:prstGeom>
          <a:solidFill>
            <a:srgbClr val="F6C92A"/>
          </a:solidFill>
          <a:ln>
            <a:noFill/>
          </a:ln>
        </p:spPr>
        <p:txBody>
          <a:bodyPr anchor="ctr">
            <a:normAutofit/>
          </a:bodyPr>
          <a:lstStyle>
            <a:lvl1pPr marL="0" indent="0" algn="ctr">
              <a:buNone/>
              <a:defRPr sz="1400">
                <a:solidFill>
                  <a:schemeClr val="tx1"/>
                </a:solidFill>
                <a:latin typeface="Calibri" panose="020F0502020204030204" pitchFamily="34" charset="0"/>
                <a:cs typeface="Calibri" panose="020F0502020204030204" pitchFamily="34" charset="0"/>
              </a:defRPr>
            </a:lvl1pPr>
          </a:lstStyle>
          <a:p>
            <a:pPr lvl="0"/>
            <a:r>
              <a:rPr lang="de-DE" dirty="0"/>
              <a:t>Spieler</a:t>
            </a:r>
          </a:p>
        </p:txBody>
      </p:sp>
      <p:cxnSp>
        <p:nvCxnSpPr>
          <p:cNvPr id="19" name="Gerader Verbinder 18">
            <a:extLst>
              <a:ext uri="{FF2B5EF4-FFF2-40B4-BE49-F238E27FC236}">
                <a16:creationId xmlns:a16="http://schemas.microsoft.com/office/drawing/2014/main" id="{C3BC8266-CBD6-4799-848F-64C3B9D08469}"/>
              </a:ext>
            </a:extLst>
          </p:cNvPr>
          <p:cNvCxnSpPr>
            <a:cxnSpLocks/>
          </p:cNvCxnSpPr>
          <p:nvPr/>
        </p:nvCxnSpPr>
        <p:spPr>
          <a:xfrm>
            <a:off x="4665266" y="3462800"/>
            <a:ext cx="402034" cy="421085"/>
          </a:xfrm>
          <a:prstGeom prst="line">
            <a:avLst/>
          </a:prstGeom>
          <a:ln w="38100" cap="rnd">
            <a:solidFill>
              <a:srgbClr val="282937"/>
            </a:solidFill>
            <a:round/>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8DDC8AA-F431-4F15-82D2-01B5D060E2DF}"/>
              </a:ext>
            </a:extLst>
          </p:cNvPr>
          <p:cNvCxnSpPr>
            <a:cxnSpLocks/>
          </p:cNvCxnSpPr>
          <p:nvPr/>
        </p:nvCxnSpPr>
        <p:spPr>
          <a:xfrm>
            <a:off x="7081043" y="5339622"/>
            <a:ext cx="453232" cy="110331"/>
          </a:xfrm>
          <a:prstGeom prst="line">
            <a:avLst/>
          </a:prstGeom>
          <a:ln w="38100" cap="rnd">
            <a:solidFill>
              <a:srgbClr val="282937"/>
            </a:solidFill>
            <a:round/>
          </a:ln>
        </p:spPr>
        <p:style>
          <a:lnRef idx="1">
            <a:schemeClr val="accent1"/>
          </a:lnRef>
          <a:fillRef idx="0">
            <a:schemeClr val="accent1"/>
          </a:fillRef>
          <a:effectRef idx="0">
            <a:schemeClr val="accent1"/>
          </a:effectRef>
          <a:fontRef idx="minor">
            <a:schemeClr val="tx1"/>
          </a:fontRef>
        </p:style>
      </p:cxnSp>
      <p:sp>
        <p:nvSpPr>
          <p:cNvPr id="28" name="Textplatzhalter 27">
            <a:extLst>
              <a:ext uri="{FF2B5EF4-FFF2-40B4-BE49-F238E27FC236}">
                <a16:creationId xmlns:a16="http://schemas.microsoft.com/office/drawing/2014/main" id="{E888B9CF-93FB-49E9-9C83-6580CADDED25}"/>
              </a:ext>
            </a:extLst>
          </p:cNvPr>
          <p:cNvSpPr>
            <a:spLocks noGrp="1"/>
          </p:cNvSpPr>
          <p:nvPr>
            <p:ph type="body" sz="quarter" idx="24" hasCustomPrompt="1"/>
          </p:nvPr>
        </p:nvSpPr>
        <p:spPr>
          <a:xfrm>
            <a:off x="4865688" y="2676987"/>
            <a:ext cx="1525587" cy="420688"/>
          </a:xfrm>
        </p:spPr>
        <p:txBody>
          <a:bodyPr>
            <a:noAutofit/>
          </a:bodyPr>
          <a:lstStyle>
            <a:lvl1pPr marL="0" indent="0">
              <a:buNone/>
              <a:defRPr sz="1200">
                <a:latin typeface="Calibri" panose="020F0502020204030204" pitchFamily="34" charset="0"/>
                <a:cs typeface="Calibri" panose="020F0502020204030204" pitchFamily="34" charset="0"/>
              </a:defRPr>
            </a:lvl1pPr>
          </a:lstStyle>
          <a:p>
            <a:pPr lvl="0"/>
            <a:r>
              <a:rPr lang="de-DE" dirty="0"/>
              <a:t>Hier steht</a:t>
            </a:r>
            <a:br>
              <a:rPr lang="de-DE" dirty="0"/>
            </a:br>
            <a:r>
              <a:rPr lang="de-DE" dirty="0"/>
              <a:t>etwas dazu.</a:t>
            </a:r>
          </a:p>
        </p:txBody>
      </p:sp>
      <p:sp>
        <p:nvSpPr>
          <p:cNvPr id="3" name="Inhaltsplatzhalter 2">
            <a:extLst>
              <a:ext uri="{FF2B5EF4-FFF2-40B4-BE49-F238E27FC236}">
                <a16:creationId xmlns:a16="http://schemas.microsoft.com/office/drawing/2014/main" id="{8110083B-9670-4EC8-95A8-EF64932868B2}"/>
              </a:ext>
            </a:extLst>
          </p:cNvPr>
          <p:cNvSpPr>
            <a:spLocks noGrp="1"/>
          </p:cNvSpPr>
          <p:nvPr>
            <p:ph sz="quarter" idx="26" hasCustomPrompt="1"/>
          </p:nvPr>
        </p:nvSpPr>
        <p:spPr>
          <a:xfrm>
            <a:off x="4810125" y="3648426"/>
            <a:ext cx="2270918" cy="2270918"/>
          </a:xfrm>
          <a:prstGeom prst="ellipse">
            <a:avLst/>
          </a:prstGeom>
          <a:noFill/>
          <a:ln w="82550">
            <a:solidFill>
              <a:srgbClr val="E52F3D"/>
            </a:solidFill>
          </a:ln>
        </p:spPr>
        <p:txBody>
          <a:bodyPr anchor="ctr">
            <a:normAutofit/>
          </a:bodyPr>
          <a:lstStyle>
            <a:lvl1pPr marL="0" indent="0" algn="ctr">
              <a:buNone/>
              <a:defRPr sz="3200" b="1" cap="all" baseline="0">
                <a:latin typeface="Calibri" panose="020F0502020204030204" pitchFamily="34" charset="0"/>
                <a:cs typeface="Calibri" panose="020F0502020204030204" pitchFamily="34" charset="0"/>
              </a:defRPr>
            </a:lvl1pPr>
          </a:lstStyle>
          <a:p>
            <a:pPr lvl="0"/>
            <a:r>
              <a:rPr lang="de-DE" cap="all" baseline="0" dirty="0"/>
              <a:t>Info </a:t>
            </a:r>
            <a:r>
              <a:rPr lang="de-DE" cap="all" baseline="0" dirty="0" err="1"/>
              <a:t>grafik</a:t>
            </a:r>
            <a:endParaRPr lang="de-DE" dirty="0"/>
          </a:p>
        </p:txBody>
      </p:sp>
      <p:sp>
        <p:nvSpPr>
          <p:cNvPr id="5" name="Inhaltsplatzhalter 4">
            <a:extLst>
              <a:ext uri="{FF2B5EF4-FFF2-40B4-BE49-F238E27FC236}">
                <a16:creationId xmlns:a16="http://schemas.microsoft.com/office/drawing/2014/main" id="{55817504-A5D6-432C-9267-D43944CBB85D}"/>
              </a:ext>
            </a:extLst>
          </p:cNvPr>
          <p:cNvSpPr>
            <a:spLocks noGrp="1"/>
          </p:cNvSpPr>
          <p:nvPr>
            <p:ph sz="quarter" idx="27" hasCustomPrompt="1"/>
          </p:nvPr>
        </p:nvSpPr>
        <p:spPr>
          <a:xfrm>
            <a:off x="7743978" y="5110325"/>
            <a:ext cx="1095374" cy="1095374"/>
          </a:xfrm>
          <a:prstGeom prst="ellipse">
            <a:avLst/>
          </a:prstGeom>
          <a:solidFill>
            <a:srgbClr val="20242E"/>
          </a:solidFill>
          <a:ln>
            <a:noFill/>
          </a:ln>
        </p:spPr>
        <p:txBody>
          <a:bodyPr anchor="ctr">
            <a:normAutofit/>
          </a:bodyPr>
          <a:lstStyle>
            <a:lvl1pPr marL="0" indent="0" algn="ctr">
              <a:buNone/>
              <a:defRPr sz="1400">
                <a:solidFill>
                  <a:schemeClr val="bg1"/>
                </a:solidFill>
                <a:latin typeface="Calibri" panose="020F0502020204030204" pitchFamily="34" charset="0"/>
                <a:cs typeface="Calibri" panose="020F0502020204030204" pitchFamily="34" charset="0"/>
              </a:defRPr>
            </a:lvl1pPr>
          </a:lstStyle>
          <a:p>
            <a:pPr lvl="0"/>
            <a:r>
              <a:rPr lang="de-DE" dirty="0"/>
              <a:t>Wichtig</a:t>
            </a:r>
          </a:p>
        </p:txBody>
      </p:sp>
      <p:sp>
        <p:nvSpPr>
          <p:cNvPr id="18" name="Inhaltsplatzhalter 4">
            <a:extLst>
              <a:ext uri="{FF2B5EF4-FFF2-40B4-BE49-F238E27FC236}">
                <a16:creationId xmlns:a16="http://schemas.microsoft.com/office/drawing/2014/main" id="{F74EAC10-0123-4B3D-8B4C-0731C8C83F91}"/>
              </a:ext>
            </a:extLst>
          </p:cNvPr>
          <p:cNvSpPr>
            <a:spLocks noGrp="1"/>
          </p:cNvSpPr>
          <p:nvPr>
            <p:ph sz="quarter" idx="28" hasCustomPrompt="1"/>
          </p:nvPr>
        </p:nvSpPr>
        <p:spPr>
          <a:xfrm>
            <a:off x="3514724" y="3004411"/>
            <a:ext cx="501648" cy="501648"/>
          </a:xfrm>
          <a:prstGeom prst="ellipse">
            <a:avLst/>
          </a:prstGeom>
          <a:solidFill>
            <a:srgbClr val="20242E"/>
          </a:solidFill>
          <a:ln>
            <a:noFill/>
          </a:ln>
        </p:spPr>
        <p:txBody>
          <a:bodyPr anchor="ctr">
            <a:normAutofit/>
          </a:bodyPr>
          <a:lstStyle>
            <a:lvl1pPr marL="0" indent="0" algn="ctr">
              <a:buNone/>
              <a:defRPr sz="1400">
                <a:solidFill>
                  <a:schemeClr val="bg1"/>
                </a:solidFill>
                <a:latin typeface="Calibri" panose="020F0502020204030204" pitchFamily="34" charset="0"/>
                <a:cs typeface="Calibri" panose="020F0502020204030204" pitchFamily="34" charset="0"/>
              </a:defRPr>
            </a:lvl1pPr>
          </a:lstStyle>
          <a:p>
            <a:pPr lvl="0"/>
            <a:r>
              <a:rPr lang="de-DE" dirty="0"/>
              <a:t>5</a:t>
            </a:r>
          </a:p>
        </p:txBody>
      </p:sp>
      <p:sp>
        <p:nvSpPr>
          <p:cNvPr id="2" name="Datumsplatzhalter 1">
            <a:extLst>
              <a:ext uri="{FF2B5EF4-FFF2-40B4-BE49-F238E27FC236}">
                <a16:creationId xmlns:a16="http://schemas.microsoft.com/office/drawing/2014/main" id="{EC3D2FA6-AE77-4C77-8200-A22D38E2CBD8}"/>
              </a:ext>
            </a:extLst>
          </p:cNvPr>
          <p:cNvSpPr>
            <a:spLocks noGrp="1"/>
          </p:cNvSpPr>
          <p:nvPr>
            <p:ph type="dt" sz="half" idx="30"/>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AB78D6DC-D6A6-4B4C-9B01-AE3FAA5AEB11}"/>
              </a:ext>
            </a:extLst>
          </p:cNvPr>
          <p:cNvSpPr>
            <a:spLocks noGrp="1"/>
          </p:cNvSpPr>
          <p:nvPr>
            <p:ph type="ftr" sz="quarter" idx="31"/>
          </p:nvPr>
        </p:nvSpPr>
        <p:spPr/>
        <p:txBody>
          <a:bodyPr/>
          <a:lstStyle/>
          <a:p>
            <a:endParaRPr lang="de-DE" dirty="0"/>
          </a:p>
        </p:txBody>
      </p:sp>
      <p:sp>
        <p:nvSpPr>
          <p:cNvPr id="6" name="Foliennummernplatzhalter 5">
            <a:extLst>
              <a:ext uri="{FF2B5EF4-FFF2-40B4-BE49-F238E27FC236}">
                <a16:creationId xmlns:a16="http://schemas.microsoft.com/office/drawing/2014/main" id="{D8C4BEB5-9C8C-4E23-8BF0-3CAE0A038AB0}"/>
              </a:ext>
            </a:extLst>
          </p:cNvPr>
          <p:cNvSpPr>
            <a:spLocks noGrp="1"/>
          </p:cNvSpPr>
          <p:nvPr>
            <p:ph type="sldNum" sz="quarter" idx="32"/>
          </p:nvPr>
        </p:nvSpPr>
        <p:spPr/>
        <p:txBody>
          <a:bodyPr/>
          <a:lstStyle/>
          <a:p>
            <a:fld id="{096776BD-8EC8-4638-91DB-0945096743CB}" type="slidenum">
              <a:rPr lang="de-DE" smtClean="0"/>
              <a:pPr/>
              <a:t>‹Nr.›</a:t>
            </a:fld>
            <a:endParaRPr lang="de-DE" dirty="0"/>
          </a:p>
        </p:txBody>
      </p:sp>
      <p:sp>
        <p:nvSpPr>
          <p:cNvPr id="7" name="Titel 6">
            <a:extLst>
              <a:ext uri="{FF2B5EF4-FFF2-40B4-BE49-F238E27FC236}">
                <a16:creationId xmlns:a16="http://schemas.microsoft.com/office/drawing/2014/main" id="{06BA8EBD-4DAE-48C9-B057-24A0451BAA29}"/>
              </a:ext>
            </a:extLst>
          </p:cNvPr>
          <p:cNvSpPr>
            <a:spLocks noGrp="1"/>
          </p:cNvSpPr>
          <p:nvPr>
            <p:ph type="title" hasCustomPrompt="1"/>
          </p:nvPr>
        </p:nvSpPr>
        <p:spPr/>
        <p:txBody>
          <a:bodyPr/>
          <a:lstStyle>
            <a:lvl1pPr>
              <a:defRPr/>
            </a:lvl1pPr>
          </a:lstStyle>
          <a:p>
            <a:r>
              <a:rPr lang="de-DE" dirty="0"/>
              <a:t>Hier kommt eine </a:t>
            </a:r>
            <a:r>
              <a:rPr lang="de-DE" dirty="0" err="1"/>
              <a:t>headline</a:t>
            </a:r>
            <a:r>
              <a:rPr lang="de-DE" dirty="0"/>
              <a:t> hin</a:t>
            </a:r>
          </a:p>
        </p:txBody>
      </p:sp>
      <p:sp>
        <p:nvSpPr>
          <p:cNvPr id="16" name="Textplatzhalter 7">
            <a:extLst>
              <a:ext uri="{FF2B5EF4-FFF2-40B4-BE49-F238E27FC236}">
                <a16:creationId xmlns:a16="http://schemas.microsoft.com/office/drawing/2014/main" id="{FBE679E3-895F-41E8-BFBA-2B9AD8840622}"/>
              </a:ext>
            </a:extLst>
          </p:cNvPr>
          <p:cNvSpPr>
            <a:spLocks noGrp="1"/>
          </p:cNvSpPr>
          <p:nvPr>
            <p:ph type="body" sz="quarter" idx="17" hasCustomPrompt="1"/>
          </p:nvPr>
        </p:nvSpPr>
        <p:spPr>
          <a:xfrm>
            <a:off x="438149" y="1561378"/>
            <a:ext cx="10915650"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663466819"/>
      </p:ext>
    </p:extLst>
  </p:cSld>
  <p:clrMapOvr>
    <a:masterClrMapping/>
  </p:clrMapOvr>
  <p:extLst>
    <p:ext uri="{DCECCB84-F9BA-43D5-87BE-67443E8EF086}">
      <p15:sldGuideLst xmlns:p15="http://schemas.microsoft.com/office/powerpoint/2012/main">
        <p15:guide id="1" orient="horz" pos="2455">
          <p15:clr>
            <a:srgbClr val="FBAE40"/>
          </p15:clr>
        </p15:guide>
        <p15:guide id="2" pos="345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Kontak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58BCC55-6DE6-4474-93CE-014784507ACF}"/>
              </a:ext>
            </a:extLst>
          </p:cNvPr>
          <p:cNvSpPr/>
          <p:nvPr/>
        </p:nvSpPr>
        <p:spPr>
          <a:xfrm>
            <a:off x="0" y="-2"/>
            <a:ext cx="3448050" cy="3429001"/>
          </a:xfrm>
          <a:prstGeom prst="rect">
            <a:avLst/>
          </a:prstGeom>
          <a:solidFill>
            <a:srgbClr val="20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8309966-F56C-4AED-9DC3-2029DD90A5BC}"/>
              </a:ext>
            </a:extLst>
          </p:cNvPr>
          <p:cNvSpPr/>
          <p:nvPr/>
        </p:nvSpPr>
        <p:spPr>
          <a:xfrm>
            <a:off x="0" y="3428999"/>
            <a:ext cx="3448050" cy="3429001"/>
          </a:xfrm>
          <a:prstGeom prst="rect">
            <a:avLst/>
          </a:prstGeom>
          <a:solidFill>
            <a:srgbClr val="F6C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6C92A"/>
              </a:solidFill>
            </a:endParaRPr>
          </a:p>
        </p:txBody>
      </p:sp>
      <p:sp>
        <p:nvSpPr>
          <p:cNvPr id="14" name="Teilkreis 13">
            <a:extLst>
              <a:ext uri="{FF2B5EF4-FFF2-40B4-BE49-F238E27FC236}">
                <a16:creationId xmlns:a16="http://schemas.microsoft.com/office/drawing/2014/main" id="{EFE87031-E9C6-43EC-9A07-B75A3EB472A1}"/>
              </a:ext>
            </a:extLst>
          </p:cNvPr>
          <p:cNvSpPr/>
          <p:nvPr/>
        </p:nvSpPr>
        <p:spPr>
          <a:xfrm>
            <a:off x="1370056" y="1316475"/>
            <a:ext cx="4225049" cy="4225049"/>
          </a:xfrm>
          <a:prstGeom prst="pie">
            <a:avLst>
              <a:gd name="adj1" fmla="val 5395151"/>
              <a:gd name="adj2" fmla="val 16200000"/>
            </a:avLst>
          </a:prstGeom>
          <a:no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6" name="Textplatzhalter 3">
            <a:extLst>
              <a:ext uri="{FF2B5EF4-FFF2-40B4-BE49-F238E27FC236}">
                <a16:creationId xmlns:a16="http://schemas.microsoft.com/office/drawing/2014/main" id="{890AD55D-2D30-4E94-B074-686AC81F85A5}"/>
              </a:ext>
            </a:extLst>
          </p:cNvPr>
          <p:cNvSpPr>
            <a:spLocks noGrp="1"/>
          </p:cNvSpPr>
          <p:nvPr>
            <p:ph type="body" sz="quarter" idx="17" hasCustomPrompt="1"/>
          </p:nvPr>
        </p:nvSpPr>
        <p:spPr>
          <a:xfrm>
            <a:off x="3909610" y="1398841"/>
            <a:ext cx="5445067" cy="448574"/>
          </a:xfrm>
        </p:spPr>
        <p:txBody>
          <a:bodyPr anchor="ctr">
            <a:noAutofit/>
          </a:bodyPr>
          <a:lstStyle>
            <a:lvl1pPr marL="0" indent="0">
              <a:buNone/>
              <a:defRPr sz="2800" b="1" cap="all" baseline="0">
                <a:latin typeface="Calibri" panose="020F0502020204030204" pitchFamily="34" charset="0"/>
                <a:cs typeface="Calibri" panose="020F0502020204030204" pitchFamily="34" charset="0"/>
              </a:defRPr>
            </a:lvl1pPr>
          </a:lstStyle>
          <a:p>
            <a:pPr lvl="0"/>
            <a:r>
              <a:rPr lang="de-DE" dirty="0"/>
              <a:t>Max Mustermann</a:t>
            </a:r>
          </a:p>
        </p:txBody>
      </p:sp>
      <p:sp>
        <p:nvSpPr>
          <p:cNvPr id="27" name="Textplatzhalter 6">
            <a:extLst>
              <a:ext uri="{FF2B5EF4-FFF2-40B4-BE49-F238E27FC236}">
                <a16:creationId xmlns:a16="http://schemas.microsoft.com/office/drawing/2014/main" id="{61DCCE01-07F3-4FE8-9DBC-370044DDCE32}"/>
              </a:ext>
            </a:extLst>
          </p:cNvPr>
          <p:cNvSpPr>
            <a:spLocks noGrp="1"/>
          </p:cNvSpPr>
          <p:nvPr>
            <p:ph type="body" sz="quarter" idx="18" hasCustomPrompt="1"/>
          </p:nvPr>
        </p:nvSpPr>
        <p:spPr>
          <a:xfrm>
            <a:off x="3903263" y="1897362"/>
            <a:ext cx="4589463" cy="431770"/>
          </a:xfrm>
        </p:spPr>
        <p:txBody>
          <a:bodyPr anchor="ctr"/>
          <a:lstStyle>
            <a:lvl1pPr marL="0" indent="0">
              <a:buNone/>
              <a:defRPr>
                <a:latin typeface="Calibri Light" panose="020F0302020204030204" pitchFamily="34" charset="0"/>
                <a:cs typeface="Calibri Light" panose="020F0302020204030204" pitchFamily="34" charset="0"/>
              </a:defRPr>
            </a:lvl1pPr>
          </a:lstStyle>
          <a:p>
            <a:pPr lvl="0"/>
            <a:r>
              <a:rPr lang="de-DE" dirty="0"/>
              <a:t>Grafik und Design</a:t>
            </a:r>
          </a:p>
        </p:txBody>
      </p:sp>
      <p:sp>
        <p:nvSpPr>
          <p:cNvPr id="28" name="Textplatzhalter 6">
            <a:extLst>
              <a:ext uri="{FF2B5EF4-FFF2-40B4-BE49-F238E27FC236}">
                <a16:creationId xmlns:a16="http://schemas.microsoft.com/office/drawing/2014/main" id="{0DD63B85-5634-40B5-8A84-39DFF800B65C}"/>
              </a:ext>
            </a:extLst>
          </p:cNvPr>
          <p:cNvSpPr>
            <a:spLocks noGrp="1"/>
          </p:cNvSpPr>
          <p:nvPr>
            <p:ph type="body" sz="quarter" idx="19" hasCustomPrompt="1"/>
          </p:nvPr>
        </p:nvSpPr>
        <p:spPr>
          <a:xfrm>
            <a:off x="3903263" y="2329132"/>
            <a:ext cx="4589463" cy="431770"/>
          </a:xfrm>
        </p:spPr>
        <p:txBody>
          <a:bodyPr anchor="ctr"/>
          <a:lstStyle>
            <a:lvl1pPr marL="0" indent="0">
              <a:buNone/>
              <a:defRPr>
                <a:latin typeface="Calibri Light" panose="020F0302020204030204" pitchFamily="34" charset="0"/>
                <a:cs typeface="Calibri Light" panose="020F0302020204030204" pitchFamily="34" charset="0"/>
              </a:defRPr>
            </a:lvl1pPr>
          </a:lstStyle>
          <a:p>
            <a:pPr lvl="0"/>
            <a:r>
              <a:rPr lang="de-DE" dirty="0" err="1"/>
              <a:t>Graphic</a:t>
            </a:r>
            <a:r>
              <a:rPr lang="de-DE" dirty="0"/>
              <a:t> and Design</a:t>
            </a:r>
          </a:p>
        </p:txBody>
      </p:sp>
      <p:sp>
        <p:nvSpPr>
          <p:cNvPr id="29" name="Textfeld 28">
            <a:extLst>
              <a:ext uri="{FF2B5EF4-FFF2-40B4-BE49-F238E27FC236}">
                <a16:creationId xmlns:a16="http://schemas.microsoft.com/office/drawing/2014/main" id="{CBE30A7A-3F07-4234-95E8-8A03885297AE}"/>
              </a:ext>
            </a:extLst>
          </p:cNvPr>
          <p:cNvSpPr txBox="1"/>
          <p:nvPr/>
        </p:nvSpPr>
        <p:spPr>
          <a:xfrm>
            <a:off x="3807894" y="3174522"/>
            <a:ext cx="3157267" cy="923330"/>
          </a:xfrm>
          <a:prstGeom prst="rect">
            <a:avLst/>
          </a:prstGeom>
          <a:noFill/>
        </p:spPr>
        <p:txBody>
          <a:bodyPr wrap="square" rtlCol="0">
            <a:spAutoFit/>
          </a:bodyPr>
          <a:lstStyle/>
          <a:p>
            <a:r>
              <a:rPr lang="de-DE" dirty="0">
                <a:solidFill>
                  <a:srgbClr val="20242E"/>
                </a:solidFill>
                <a:latin typeface="Calibri" panose="020F0502020204030204" pitchFamily="34" charset="0"/>
                <a:cs typeface="Calibri" panose="020F0502020204030204" pitchFamily="34" charset="0"/>
              </a:rPr>
              <a:t>Pfälzer</a:t>
            </a:r>
            <a:r>
              <a:rPr lang="de-DE" baseline="0" dirty="0">
                <a:solidFill>
                  <a:srgbClr val="20242E"/>
                </a:solidFill>
                <a:latin typeface="Calibri" panose="020F0502020204030204" pitchFamily="34" charset="0"/>
                <a:cs typeface="Calibri" panose="020F0502020204030204" pitchFamily="34" charset="0"/>
              </a:rPr>
              <a:t> Handball-Verband</a:t>
            </a:r>
            <a:r>
              <a:rPr lang="de-DE" dirty="0">
                <a:solidFill>
                  <a:srgbClr val="20242E"/>
                </a:solidFill>
                <a:latin typeface="Calibri" panose="020F0502020204030204" pitchFamily="34" charset="0"/>
                <a:cs typeface="Calibri" panose="020F0502020204030204" pitchFamily="34" charset="0"/>
              </a:rPr>
              <a:t> e.V.</a:t>
            </a:r>
          </a:p>
          <a:p>
            <a:r>
              <a:rPr lang="de-DE" dirty="0">
                <a:solidFill>
                  <a:srgbClr val="20242E"/>
                </a:solidFill>
                <a:latin typeface="Calibri" panose="020F0502020204030204" pitchFamily="34" charset="0"/>
                <a:cs typeface="Calibri" panose="020F0502020204030204" pitchFamily="34" charset="0"/>
              </a:rPr>
              <a:t>Am Pfalzplatz 11</a:t>
            </a:r>
          </a:p>
          <a:p>
            <a:r>
              <a:rPr lang="de-DE" dirty="0">
                <a:solidFill>
                  <a:srgbClr val="20242E"/>
                </a:solidFill>
                <a:latin typeface="Calibri" panose="020F0502020204030204" pitchFamily="34" charset="0"/>
                <a:cs typeface="Calibri" panose="020F0502020204030204" pitchFamily="34" charset="0"/>
              </a:rPr>
              <a:t>67454 Haßloch</a:t>
            </a:r>
          </a:p>
        </p:txBody>
      </p:sp>
      <p:sp>
        <p:nvSpPr>
          <p:cNvPr id="31" name="Textfeld 30">
            <a:extLst>
              <a:ext uri="{FF2B5EF4-FFF2-40B4-BE49-F238E27FC236}">
                <a16:creationId xmlns:a16="http://schemas.microsoft.com/office/drawing/2014/main" id="{7AF2829B-4A53-4DA0-AC3C-CF7626B8D0D4}"/>
              </a:ext>
            </a:extLst>
          </p:cNvPr>
          <p:cNvSpPr txBox="1"/>
          <p:nvPr/>
        </p:nvSpPr>
        <p:spPr>
          <a:xfrm>
            <a:off x="3877385" y="315001"/>
            <a:ext cx="4589463" cy="707886"/>
          </a:xfrm>
          <a:prstGeom prst="rect">
            <a:avLst/>
          </a:prstGeom>
          <a:noFill/>
        </p:spPr>
        <p:txBody>
          <a:bodyPr wrap="square" rtlCol="0">
            <a:spAutoFit/>
          </a:bodyPr>
          <a:lstStyle/>
          <a:p>
            <a:r>
              <a:rPr lang="de-DE" sz="4000" b="1" cap="all" baseline="0" dirty="0">
                <a:solidFill>
                  <a:srgbClr val="20242E"/>
                </a:solidFill>
                <a:latin typeface="Calibri" panose="020F0502020204030204" pitchFamily="34" charset="0"/>
                <a:cs typeface="Calibri" panose="020F0502020204030204" pitchFamily="34" charset="0"/>
              </a:rPr>
              <a:t>Kontakt</a:t>
            </a:r>
          </a:p>
        </p:txBody>
      </p:sp>
      <p:sp>
        <p:nvSpPr>
          <p:cNvPr id="3" name="Textplatzhalter 2">
            <a:extLst>
              <a:ext uri="{FF2B5EF4-FFF2-40B4-BE49-F238E27FC236}">
                <a16:creationId xmlns:a16="http://schemas.microsoft.com/office/drawing/2014/main" id="{6ADB03CA-1BE9-4E8E-B6F4-5E1515AADFFE}"/>
              </a:ext>
            </a:extLst>
          </p:cNvPr>
          <p:cNvSpPr>
            <a:spLocks noGrp="1"/>
          </p:cNvSpPr>
          <p:nvPr>
            <p:ph type="body" sz="quarter" idx="20" hasCustomPrompt="1"/>
          </p:nvPr>
        </p:nvSpPr>
        <p:spPr>
          <a:xfrm>
            <a:off x="4322773" y="4382251"/>
            <a:ext cx="3312846" cy="810478"/>
          </a:xfrm>
        </p:spPr>
        <p:txBody>
          <a:bodyPr>
            <a:noAutofit/>
          </a:bodyPr>
          <a:lstStyle>
            <a:lvl1pPr marL="0" indent="0">
              <a:lnSpc>
                <a:spcPct val="100000"/>
              </a:lnSpc>
              <a:spcBef>
                <a:spcPts val="50"/>
              </a:spcBef>
              <a:buNone/>
              <a:defRPr sz="1500">
                <a:latin typeface="Calibri" panose="020F0502020204030204" pitchFamily="34" charset="0"/>
                <a:cs typeface="Calibri" panose="020F0502020204030204" pitchFamily="34" charset="0"/>
              </a:defRPr>
            </a:lvl1pPr>
          </a:lstStyle>
          <a:p>
            <a:pPr lvl="0"/>
            <a:r>
              <a:rPr lang="de-DE" dirty="0"/>
              <a:t>+49 231 911 91-29</a:t>
            </a:r>
          </a:p>
          <a:p>
            <a:pPr lvl="0"/>
            <a:r>
              <a:rPr lang="de-DE" dirty="0"/>
              <a:t>+49 160 98 351 968</a:t>
            </a:r>
          </a:p>
          <a:p>
            <a:pPr lvl="0"/>
            <a:r>
              <a:rPr lang="de-DE" dirty="0"/>
              <a:t>sarah.bargfrede@dhb.de</a:t>
            </a:r>
          </a:p>
        </p:txBody>
      </p:sp>
      <p:sp>
        <p:nvSpPr>
          <p:cNvPr id="4" name="Textfeld 3">
            <a:extLst>
              <a:ext uri="{FF2B5EF4-FFF2-40B4-BE49-F238E27FC236}">
                <a16:creationId xmlns:a16="http://schemas.microsoft.com/office/drawing/2014/main" id="{C35F90FA-2193-47EF-8C8B-F812CB003C43}"/>
              </a:ext>
            </a:extLst>
          </p:cNvPr>
          <p:cNvSpPr txBox="1"/>
          <p:nvPr/>
        </p:nvSpPr>
        <p:spPr>
          <a:xfrm>
            <a:off x="3894796" y="4383867"/>
            <a:ext cx="433346" cy="810478"/>
          </a:xfrm>
          <a:prstGeom prst="rect">
            <a:avLst/>
          </a:prstGeom>
          <a:noFill/>
        </p:spPr>
        <p:txBody>
          <a:bodyPr wrap="square" rtlCol="0">
            <a:spAutoFit/>
          </a:bodyPr>
          <a:lstStyle/>
          <a:p>
            <a:pPr>
              <a:spcBef>
                <a:spcPts val="100"/>
              </a:spcBef>
            </a:pPr>
            <a:r>
              <a:rPr lang="de-DE" sz="1500" b="1" dirty="0">
                <a:solidFill>
                  <a:srgbClr val="30333D"/>
                </a:solidFill>
                <a:latin typeface="Calibri" panose="020F0502020204030204" pitchFamily="34" charset="0"/>
                <a:cs typeface="Calibri" panose="020F0502020204030204" pitchFamily="34" charset="0"/>
              </a:rPr>
              <a:t>T</a:t>
            </a:r>
          </a:p>
          <a:p>
            <a:pPr>
              <a:spcBef>
                <a:spcPts val="100"/>
              </a:spcBef>
            </a:pPr>
            <a:r>
              <a:rPr lang="de-DE" sz="1500" b="1" dirty="0">
                <a:solidFill>
                  <a:srgbClr val="30333D"/>
                </a:solidFill>
                <a:latin typeface="Calibri" panose="020F0502020204030204" pitchFamily="34" charset="0"/>
                <a:cs typeface="Calibri" panose="020F0502020204030204" pitchFamily="34" charset="0"/>
              </a:rPr>
              <a:t>M</a:t>
            </a:r>
          </a:p>
          <a:p>
            <a:pPr>
              <a:spcBef>
                <a:spcPts val="100"/>
              </a:spcBef>
            </a:pPr>
            <a:r>
              <a:rPr lang="de-DE" sz="1500" b="1" dirty="0">
                <a:solidFill>
                  <a:srgbClr val="30333D"/>
                </a:solidFill>
                <a:latin typeface="Calibri" panose="020F0502020204030204" pitchFamily="34" charset="0"/>
                <a:cs typeface="Calibri" panose="020F0502020204030204" pitchFamily="34" charset="0"/>
              </a:rPr>
              <a:t>E</a:t>
            </a:r>
          </a:p>
        </p:txBody>
      </p:sp>
      <p:sp>
        <p:nvSpPr>
          <p:cNvPr id="15" name="Textfeld 14">
            <a:extLst>
              <a:ext uri="{FF2B5EF4-FFF2-40B4-BE49-F238E27FC236}">
                <a16:creationId xmlns:a16="http://schemas.microsoft.com/office/drawing/2014/main" id="{CD33F641-771D-49B9-9060-B86583FE3593}"/>
              </a:ext>
            </a:extLst>
          </p:cNvPr>
          <p:cNvSpPr txBox="1"/>
          <p:nvPr/>
        </p:nvSpPr>
        <p:spPr>
          <a:xfrm>
            <a:off x="3903263" y="5122971"/>
            <a:ext cx="1466948" cy="323165"/>
          </a:xfrm>
          <a:prstGeom prst="rect">
            <a:avLst/>
          </a:prstGeom>
          <a:noFill/>
        </p:spPr>
        <p:txBody>
          <a:bodyPr wrap="square" rtlCol="0">
            <a:spAutoFit/>
          </a:bodyPr>
          <a:lstStyle/>
          <a:p>
            <a:pPr>
              <a:spcBef>
                <a:spcPts val="100"/>
              </a:spcBef>
            </a:pPr>
            <a:r>
              <a:rPr lang="de-DE" sz="1500" b="0" dirty="0">
                <a:solidFill>
                  <a:srgbClr val="30333D"/>
                </a:solidFill>
                <a:latin typeface="Calibri" panose="020F0502020204030204" pitchFamily="34" charset="0"/>
                <a:cs typeface="Calibri" panose="020F0502020204030204" pitchFamily="34" charset="0"/>
              </a:rPr>
              <a:t>www.pfhv.de</a:t>
            </a:r>
          </a:p>
        </p:txBody>
      </p:sp>
    </p:spTree>
    <p:extLst>
      <p:ext uri="{BB962C8B-B14F-4D97-AF65-F5344CB8AC3E}">
        <p14:creationId xmlns:p14="http://schemas.microsoft.com/office/powerpoint/2010/main" val="375725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_Zweizeilig">
    <p:spTree>
      <p:nvGrpSpPr>
        <p:cNvPr id="1" name=""/>
        <p:cNvGrpSpPr/>
        <p:nvPr/>
      </p:nvGrpSpPr>
      <p:grpSpPr>
        <a:xfrm>
          <a:off x="0" y="0"/>
          <a:ext cx="0" cy="0"/>
          <a:chOff x="0" y="0"/>
          <a:chExt cx="0" cy="0"/>
        </a:xfrm>
      </p:grpSpPr>
      <p:sp>
        <p:nvSpPr>
          <p:cNvPr id="17" name="Textplatzhalter 7">
            <a:extLst>
              <a:ext uri="{FF2B5EF4-FFF2-40B4-BE49-F238E27FC236}">
                <a16:creationId xmlns:a16="http://schemas.microsoft.com/office/drawing/2014/main" id="{ACBDAD72-730D-4739-94D3-0A524CF5E49D}"/>
              </a:ext>
            </a:extLst>
          </p:cNvPr>
          <p:cNvSpPr>
            <a:spLocks noGrp="1"/>
          </p:cNvSpPr>
          <p:nvPr>
            <p:ph type="body" sz="quarter" idx="19" hasCustomPrompt="1"/>
          </p:nvPr>
        </p:nvSpPr>
        <p:spPr>
          <a:xfrm>
            <a:off x="438148" y="2055956"/>
            <a:ext cx="5343525" cy="4121003"/>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 und genau das sollen Sie ja auch. Wenn Sie den Text lange genug mit </a:t>
            </a:r>
            <a:r>
              <a:rPr lang="de-DE" dirty="0" err="1"/>
              <a:t>Fleiss</a:t>
            </a:r>
            <a:r>
              <a:rPr lang="de-DE" dirty="0"/>
              <a:t> bestaunen, können Sie die Nuss knacken. Denn wenn mein Gag auch nicht mit schnellem Auge zu entdecken ist - eine geduldige Seele muss die Lösung doch finden.</a:t>
            </a:r>
          </a:p>
        </p:txBody>
      </p:sp>
      <p:sp>
        <p:nvSpPr>
          <p:cNvPr id="18" name="Textplatzhalter 7">
            <a:extLst>
              <a:ext uri="{FF2B5EF4-FFF2-40B4-BE49-F238E27FC236}">
                <a16:creationId xmlns:a16="http://schemas.microsoft.com/office/drawing/2014/main" id="{FBB38100-2DA5-4864-A272-2EBBC8CEC168}"/>
              </a:ext>
            </a:extLst>
          </p:cNvPr>
          <p:cNvSpPr>
            <a:spLocks noGrp="1"/>
          </p:cNvSpPr>
          <p:nvPr>
            <p:ph type="body" sz="quarter" idx="20" hasCustomPrompt="1"/>
          </p:nvPr>
        </p:nvSpPr>
        <p:spPr>
          <a:xfrm>
            <a:off x="6010275" y="2055956"/>
            <a:ext cx="5343525" cy="4121004"/>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 und genau das sollen Sie ja auch. Wenn Sie den Text lange genug mit </a:t>
            </a:r>
            <a:r>
              <a:rPr lang="de-DE" dirty="0" err="1"/>
              <a:t>Fleiss</a:t>
            </a:r>
            <a:r>
              <a:rPr lang="de-DE" dirty="0"/>
              <a:t> bestaunen, können Sie die Nuss knacken. Denn wenn mein Gag auch nicht mit schnellem Auge zu entdecken ist - eine geduldige Seele muss die Lösung doch finden.</a:t>
            </a:r>
          </a:p>
        </p:txBody>
      </p:sp>
      <p:sp>
        <p:nvSpPr>
          <p:cNvPr id="3" name="Datumsplatzhalter 2">
            <a:extLst>
              <a:ext uri="{FF2B5EF4-FFF2-40B4-BE49-F238E27FC236}">
                <a16:creationId xmlns:a16="http://schemas.microsoft.com/office/drawing/2014/main" id="{E1FB70CE-ADD2-4713-9ABA-078DEFC370DE}"/>
              </a:ext>
            </a:extLst>
          </p:cNvPr>
          <p:cNvSpPr>
            <a:spLocks noGrp="1"/>
          </p:cNvSpPr>
          <p:nvPr>
            <p:ph type="dt" sz="half" idx="21"/>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8244A1DD-C27C-4AB6-A5DC-E68C47ECC82E}"/>
              </a:ext>
            </a:extLst>
          </p:cNvPr>
          <p:cNvSpPr>
            <a:spLocks noGrp="1"/>
          </p:cNvSpPr>
          <p:nvPr>
            <p:ph type="ftr" sz="quarter" idx="22"/>
          </p:nvPr>
        </p:nvSpPr>
        <p:spPr/>
        <p:txBody>
          <a:bodyPr/>
          <a:lstStyle/>
          <a:p>
            <a:endParaRPr lang="de-DE" dirty="0"/>
          </a:p>
        </p:txBody>
      </p:sp>
      <p:sp>
        <p:nvSpPr>
          <p:cNvPr id="8" name="Foliennummernplatzhalter 7">
            <a:extLst>
              <a:ext uri="{FF2B5EF4-FFF2-40B4-BE49-F238E27FC236}">
                <a16:creationId xmlns:a16="http://schemas.microsoft.com/office/drawing/2014/main" id="{E44837BF-CC92-4104-9863-1AFCA0EEB730}"/>
              </a:ext>
            </a:extLst>
          </p:cNvPr>
          <p:cNvSpPr>
            <a:spLocks noGrp="1"/>
          </p:cNvSpPr>
          <p:nvPr>
            <p:ph type="sldNum" sz="quarter" idx="23"/>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84A5C064-FED4-488E-BAFD-E5992F3EBA61}"/>
              </a:ext>
            </a:extLst>
          </p:cNvPr>
          <p:cNvSpPr>
            <a:spLocks noGrp="1"/>
          </p:cNvSpPr>
          <p:nvPr>
            <p:ph type="title" hasCustomPrompt="1"/>
          </p:nvPr>
        </p:nvSpPr>
        <p:spPr/>
        <p:txBody>
          <a:bodyPr/>
          <a:lstStyle>
            <a:lvl1pPr>
              <a:defRPr/>
            </a:lvl1pPr>
          </a:lstStyle>
          <a:p>
            <a:r>
              <a:rPr lang="de-DE" dirty="0"/>
              <a:t>Hier kommt eine </a:t>
            </a:r>
            <a:r>
              <a:rPr lang="de-DE" dirty="0" err="1"/>
              <a:t>headline</a:t>
            </a:r>
            <a:r>
              <a:rPr lang="de-DE" dirty="0"/>
              <a:t> hin</a:t>
            </a:r>
          </a:p>
        </p:txBody>
      </p:sp>
      <p:sp>
        <p:nvSpPr>
          <p:cNvPr id="11" name="Textplatzhalter 7">
            <a:extLst>
              <a:ext uri="{FF2B5EF4-FFF2-40B4-BE49-F238E27FC236}">
                <a16:creationId xmlns:a16="http://schemas.microsoft.com/office/drawing/2014/main" id="{AAF336A6-B3CA-40B8-8D5F-5DC9A7EF47AE}"/>
              </a:ext>
            </a:extLst>
          </p:cNvPr>
          <p:cNvSpPr>
            <a:spLocks noGrp="1"/>
          </p:cNvSpPr>
          <p:nvPr>
            <p:ph type="body" sz="quarter" idx="17" hasCustomPrompt="1"/>
          </p:nvPr>
        </p:nvSpPr>
        <p:spPr>
          <a:xfrm>
            <a:off x="438149" y="1561378"/>
            <a:ext cx="5343524"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
        <p:nvSpPr>
          <p:cNvPr id="12" name="Textplatzhalter 7">
            <a:extLst>
              <a:ext uri="{FF2B5EF4-FFF2-40B4-BE49-F238E27FC236}">
                <a16:creationId xmlns:a16="http://schemas.microsoft.com/office/drawing/2014/main" id="{12CD69DF-0EB1-4B53-BF65-91A02E0C9348}"/>
              </a:ext>
            </a:extLst>
          </p:cNvPr>
          <p:cNvSpPr>
            <a:spLocks noGrp="1"/>
          </p:cNvSpPr>
          <p:nvPr>
            <p:ph type="body" sz="quarter" idx="24" hasCustomPrompt="1"/>
          </p:nvPr>
        </p:nvSpPr>
        <p:spPr>
          <a:xfrm>
            <a:off x="6010273" y="1561378"/>
            <a:ext cx="5343525"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23113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e_und_2_Bilder">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64529B4A-5939-4822-A09F-9100ACA5519D}"/>
              </a:ext>
            </a:extLst>
          </p:cNvPr>
          <p:cNvSpPr>
            <a:spLocks noGrp="1"/>
          </p:cNvSpPr>
          <p:nvPr>
            <p:ph type="body" sz="quarter" idx="18" hasCustomPrompt="1"/>
          </p:nvPr>
        </p:nvSpPr>
        <p:spPr>
          <a:xfrm>
            <a:off x="6010276" y="1561378"/>
            <a:ext cx="5343524" cy="2021610"/>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Wenn Sie den Text lange genug mit </a:t>
            </a:r>
            <a:r>
              <a:rPr lang="de-DE" dirty="0" err="1"/>
              <a:t>Fleiss</a:t>
            </a:r>
            <a:r>
              <a:rPr lang="de-DE" dirty="0"/>
              <a:t> bestaunen, können Sie die Nuss knacken. Denn wenn mein Gag auch nicht mit schnellem Auge zu entdecken </a:t>
            </a:r>
            <a:r>
              <a:rPr lang="de-DE" dirty="0" err="1"/>
              <a:t>is</a:t>
            </a:r>
            <a:r>
              <a:rPr lang="de-DE" dirty="0"/>
              <a:t>.</a:t>
            </a:r>
          </a:p>
        </p:txBody>
      </p:sp>
      <p:sp>
        <p:nvSpPr>
          <p:cNvPr id="16" name="Textplatzhalter 7">
            <a:extLst>
              <a:ext uri="{FF2B5EF4-FFF2-40B4-BE49-F238E27FC236}">
                <a16:creationId xmlns:a16="http://schemas.microsoft.com/office/drawing/2014/main" id="{6175E231-5FDE-4788-AC4C-41A4DDC451EB}"/>
              </a:ext>
            </a:extLst>
          </p:cNvPr>
          <p:cNvSpPr>
            <a:spLocks noGrp="1"/>
          </p:cNvSpPr>
          <p:nvPr>
            <p:ph type="body" sz="quarter" idx="20" hasCustomPrompt="1"/>
          </p:nvPr>
        </p:nvSpPr>
        <p:spPr>
          <a:xfrm>
            <a:off x="438150" y="1561378"/>
            <a:ext cx="5343524" cy="2021610"/>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1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a:t>
            </a:r>
          </a:p>
        </p:txBody>
      </p:sp>
      <p:pic>
        <p:nvPicPr>
          <p:cNvPr id="11" name="Bildplatzhalter 10">
            <a:extLst>
              <a:ext uri="{FF2B5EF4-FFF2-40B4-BE49-F238E27FC236}">
                <a16:creationId xmlns:a16="http://schemas.microsoft.com/office/drawing/2014/main" id="{471571A9-735B-4477-AC78-8A097903CC2E}"/>
              </a:ext>
            </a:extLst>
          </p:cNvPr>
          <p:cNvPicPr>
            <a:picLocks noChangeAspect="1"/>
          </p:cNvPicPr>
          <p:nvPr/>
        </p:nvPicPr>
        <p:blipFill>
          <a:blip r:embed="rId2" cstate="hqprint">
            <a:extLst>
              <a:ext uri="{28A0092B-C50C-407E-A947-70E740481C1C}">
                <a14:useLocalDpi xmlns:a14="http://schemas.microsoft.com/office/drawing/2010/main" val="0"/>
              </a:ext>
            </a:extLst>
          </a:blip>
          <a:srcRect t="9829" b="9829"/>
          <a:stretch>
            <a:fillRect/>
          </a:stretch>
        </p:blipFill>
        <p:spPr>
          <a:xfrm>
            <a:off x="438150" y="3762375"/>
            <a:ext cx="5343525" cy="2414588"/>
          </a:xfrm>
          <a:prstGeom prst="rect">
            <a:avLst/>
          </a:prstGeom>
        </p:spPr>
      </p:pic>
      <p:pic>
        <p:nvPicPr>
          <p:cNvPr id="12" name="Bildplatzhalter 12">
            <a:extLst>
              <a:ext uri="{FF2B5EF4-FFF2-40B4-BE49-F238E27FC236}">
                <a16:creationId xmlns:a16="http://schemas.microsoft.com/office/drawing/2014/main" id="{E2395F5E-54DB-463D-97C9-0A0A25914AE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7185" b="5035"/>
          <a:stretch/>
        </p:blipFill>
        <p:spPr>
          <a:xfrm>
            <a:off x="6010275" y="3762375"/>
            <a:ext cx="5343525" cy="2414588"/>
          </a:xfrm>
          <a:prstGeom prst="rect">
            <a:avLst/>
          </a:prstGeom>
        </p:spPr>
      </p:pic>
      <p:sp>
        <p:nvSpPr>
          <p:cNvPr id="3" name="Datumsplatzhalter 2">
            <a:extLst>
              <a:ext uri="{FF2B5EF4-FFF2-40B4-BE49-F238E27FC236}">
                <a16:creationId xmlns:a16="http://schemas.microsoft.com/office/drawing/2014/main" id="{0692C704-4D5A-4CFB-9BA3-B6720EED5E3A}"/>
              </a:ext>
            </a:extLst>
          </p:cNvPr>
          <p:cNvSpPr>
            <a:spLocks noGrp="1"/>
          </p:cNvSpPr>
          <p:nvPr>
            <p:ph type="dt" sz="half" idx="21"/>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3005F86F-FC0F-4E3B-99B2-1C0211DDD36F}"/>
              </a:ext>
            </a:extLst>
          </p:cNvPr>
          <p:cNvSpPr>
            <a:spLocks noGrp="1"/>
          </p:cNvSpPr>
          <p:nvPr>
            <p:ph type="ftr" sz="quarter" idx="22"/>
          </p:nvPr>
        </p:nvSpPr>
        <p:spPr/>
        <p:txBody>
          <a:bodyPr/>
          <a:lstStyle/>
          <a:p>
            <a:endParaRPr lang="de-DE" dirty="0"/>
          </a:p>
        </p:txBody>
      </p:sp>
      <p:sp>
        <p:nvSpPr>
          <p:cNvPr id="8" name="Foliennummernplatzhalter 7">
            <a:extLst>
              <a:ext uri="{FF2B5EF4-FFF2-40B4-BE49-F238E27FC236}">
                <a16:creationId xmlns:a16="http://schemas.microsoft.com/office/drawing/2014/main" id="{02A2917F-5783-463C-A439-6534B9BE097F}"/>
              </a:ext>
            </a:extLst>
          </p:cNvPr>
          <p:cNvSpPr>
            <a:spLocks noGrp="1"/>
          </p:cNvSpPr>
          <p:nvPr>
            <p:ph type="sldNum" sz="quarter" idx="23"/>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F99B6D08-B7C3-49CB-A145-4D423B28BD78}"/>
              </a:ext>
            </a:extLst>
          </p:cNvPr>
          <p:cNvSpPr>
            <a:spLocks noGrp="1"/>
          </p:cNvSpPr>
          <p:nvPr>
            <p:ph type="title" hasCustomPrompt="1"/>
          </p:nvPr>
        </p:nvSpPr>
        <p:spPr/>
        <p:txBody>
          <a:bodyPr/>
          <a:lstStyle>
            <a:lvl1pPr>
              <a:defRPr/>
            </a:lvl1pPr>
          </a:lstStyle>
          <a:p>
            <a:r>
              <a:rPr lang="de-DE" dirty="0"/>
              <a:t>Hier kommt eine Headline hin</a:t>
            </a:r>
          </a:p>
        </p:txBody>
      </p:sp>
    </p:spTree>
    <p:extLst>
      <p:ext uri="{BB962C8B-B14F-4D97-AF65-F5344CB8AC3E}">
        <p14:creationId xmlns:p14="http://schemas.microsoft.com/office/powerpoint/2010/main" val="202577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ennfoli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0417B-CC0C-414F-A4CA-CD42073DC2E3}"/>
              </a:ext>
            </a:extLst>
          </p:cNvPr>
          <p:cNvSpPr>
            <a:spLocks noGrp="1"/>
          </p:cNvSpPr>
          <p:nvPr>
            <p:ph type="title" hasCustomPrompt="1"/>
          </p:nvPr>
        </p:nvSpPr>
        <p:spPr>
          <a:xfrm>
            <a:off x="714376" y="2343151"/>
            <a:ext cx="10763248" cy="2171698"/>
          </a:xfrm>
        </p:spPr>
        <p:txBody>
          <a:bodyPr>
            <a:normAutofit/>
          </a:bodyPr>
          <a:lstStyle>
            <a:lvl1pPr algn="ctr">
              <a:defRPr sz="4800"/>
            </a:lvl1pPr>
          </a:lstStyle>
          <a:p>
            <a:r>
              <a:rPr lang="de-DE" dirty="0"/>
              <a:t>Neues </a:t>
            </a:r>
            <a:r>
              <a:rPr lang="de-DE" dirty="0" err="1"/>
              <a:t>thema</a:t>
            </a:r>
            <a:endParaRPr lang="de-DE" dirty="0"/>
          </a:p>
        </p:txBody>
      </p:sp>
    </p:spTree>
    <p:extLst>
      <p:ext uri="{BB962C8B-B14F-4D97-AF65-F5344CB8AC3E}">
        <p14:creationId xmlns:p14="http://schemas.microsoft.com/office/powerpoint/2010/main" val="70329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_und_Bild">
    <p:spTree>
      <p:nvGrpSpPr>
        <p:cNvPr id="1" name=""/>
        <p:cNvGrpSpPr/>
        <p:nvPr/>
      </p:nvGrpSpPr>
      <p:grpSpPr>
        <a:xfrm>
          <a:off x="0" y="0"/>
          <a:ext cx="0" cy="0"/>
          <a:chOff x="0" y="0"/>
          <a:chExt cx="0" cy="0"/>
        </a:xfrm>
      </p:grpSpPr>
      <p:sp>
        <p:nvSpPr>
          <p:cNvPr id="12" name="Textplatzhalter 7">
            <a:extLst>
              <a:ext uri="{FF2B5EF4-FFF2-40B4-BE49-F238E27FC236}">
                <a16:creationId xmlns:a16="http://schemas.microsoft.com/office/drawing/2014/main" id="{1A1A934F-AE75-4C2D-90BF-E74D67CB9AA6}"/>
              </a:ext>
            </a:extLst>
          </p:cNvPr>
          <p:cNvSpPr>
            <a:spLocks noGrp="1"/>
          </p:cNvSpPr>
          <p:nvPr>
            <p:ph type="body" sz="quarter" idx="20" hasCustomPrompt="1"/>
          </p:nvPr>
        </p:nvSpPr>
        <p:spPr>
          <a:xfrm>
            <a:off x="3638549" y="2055956"/>
            <a:ext cx="7715251" cy="4121003"/>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 und genau das sollen Sie ja auch. Wenn Sie den Text lange genug mit </a:t>
            </a:r>
            <a:r>
              <a:rPr lang="de-DE" dirty="0" err="1"/>
              <a:t>Fleiss</a:t>
            </a:r>
            <a:r>
              <a:rPr lang="de-DE" dirty="0"/>
              <a:t> bestaunen, können Sie die Nuss knacken. Denn wenn mein Gag auch nicht mit schnellem Auge zu entdecken ist - eine geduldige Seele muss die Lösung doch finden.</a:t>
            </a:r>
          </a:p>
        </p:txBody>
      </p:sp>
      <p:pic>
        <p:nvPicPr>
          <p:cNvPr id="11" name="Bildplatzhalter 9">
            <a:extLst>
              <a:ext uri="{FF2B5EF4-FFF2-40B4-BE49-F238E27FC236}">
                <a16:creationId xmlns:a16="http://schemas.microsoft.com/office/drawing/2014/main" id="{768B92B3-FE40-4A41-BE38-8030E8DDBC7A}"/>
              </a:ext>
            </a:extLst>
          </p:cNvPr>
          <p:cNvPicPr>
            <a:picLocks noChangeAspect="1"/>
          </p:cNvPicPr>
          <p:nvPr/>
        </p:nvPicPr>
        <p:blipFill>
          <a:blip r:embed="rId2" cstate="hqprint">
            <a:extLst>
              <a:ext uri="{28A0092B-C50C-407E-A947-70E740481C1C}">
                <a14:useLocalDpi xmlns:a14="http://schemas.microsoft.com/office/drawing/2010/main" val="0"/>
              </a:ext>
            </a:extLst>
          </a:blip>
          <a:srcRect l="30443" r="30443"/>
          <a:stretch>
            <a:fillRect/>
          </a:stretch>
        </p:blipFill>
        <p:spPr>
          <a:xfrm>
            <a:off x="0" y="0"/>
            <a:ext cx="3448051" cy="6858000"/>
          </a:xfrm>
          <a:prstGeom prst="rect">
            <a:avLst/>
          </a:prstGeom>
        </p:spPr>
      </p:pic>
      <p:sp>
        <p:nvSpPr>
          <p:cNvPr id="3" name="Datumsplatzhalter 2">
            <a:extLst>
              <a:ext uri="{FF2B5EF4-FFF2-40B4-BE49-F238E27FC236}">
                <a16:creationId xmlns:a16="http://schemas.microsoft.com/office/drawing/2014/main" id="{2DCA522C-0674-428C-8C59-6D5285D61F49}"/>
              </a:ext>
            </a:extLst>
          </p:cNvPr>
          <p:cNvSpPr>
            <a:spLocks noGrp="1"/>
          </p:cNvSpPr>
          <p:nvPr>
            <p:ph type="dt" sz="half" idx="21"/>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5585699C-B52A-4FA1-9017-C9CC7DF5D414}"/>
              </a:ext>
            </a:extLst>
          </p:cNvPr>
          <p:cNvSpPr>
            <a:spLocks noGrp="1"/>
          </p:cNvSpPr>
          <p:nvPr>
            <p:ph type="ftr" sz="quarter" idx="22"/>
          </p:nvPr>
        </p:nvSpPr>
        <p:spPr/>
        <p:txBody>
          <a:bodyPr/>
          <a:lstStyle/>
          <a:p>
            <a:endParaRPr lang="de-DE" dirty="0"/>
          </a:p>
        </p:txBody>
      </p:sp>
      <p:sp>
        <p:nvSpPr>
          <p:cNvPr id="8" name="Foliennummernplatzhalter 7">
            <a:extLst>
              <a:ext uri="{FF2B5EF4-FFF2-40B4-BE49-F238E27FC236}">
                <a16:creationId xmlns:a16="http://schemas.microsoft.com/office/drawing/2014/main" id="{32988887-8584-419F-B1A1-26D400E0818F}"/>
              </a:ext>
            </a:extLst>
          </p:cNvPr>
          <p:cNvSpPr>
            <a:spLocks noGrp="1"/>
          </p:cNvSpPr>
          <p:nvPr>
            <p:ph type="sldNum" sz="quarter" idx="23"/>
          </p:nvPr>
        </p:nvSpPr>
        <p:spPr/>
        <p:txBody>
          <a:bodyPr/>
          <a:lstStyle/>
          <a:p>
            <a:fld id="{096776BD-8EC8-4638-91DB-0945096743CB}" type="slidenum">
              <a:rPr lang="de-DE" smtClean="0"/>
              <a:pPr/>
              <a:t>‹Nr.›</a:t>
            </a:fld>
            <a:endParaRPr lang="de-DE" dirty="0"/>
          </a:p>
        </p:txBody>
      </p:sp>
      <p:sp>
        <p:nvSpPr>
          <p:cNvPr id="10" name="Textplatzhalter 7">
            <a:extLst>
              <a:ext uri="{FF2B5EF4-FFF2-40B4-BE49-F238E27FC236}">
                <a16:creationId xmlns:a16="http://schemas.microsoft.com/office/drawing/2014/main" id="{040992B6-9961-408C-8595-BF7B898AE5CF}"/>
              </a:ext>
            </a:extLst>
          </p:cNvPr>
          <p:cNvSpPr>
            <a:spLocks noGrp="1"/>
          </p:cNvSpPr>
          <p:nvPr>
            <p:ph type="body" sz="quarter" idx="17" hasCustomPrompt="1"/>
          </p:nvPr>
        </p:nvSpPr>
        <p:spPr>
          <a:xfrm>
            <a:off x="3638547" y="1561378"/>
            <a:ext cx="7715252"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
        <p:nvSpPr>
          <p:cNvPr id="6" name="Titel 5">
            <a:extLst>
              <a:ext uri="{FF2B5EF4-FFF2-40B4-BE49-F238E27FC236}">
                <a16:creationId xmlns:a16="http://schemas.microsoft.com/office/drawing/2014/main" id="{C1F04EF3-F8B2-433B-8B75-CADBD9DC28C8}"/>
              </a:ext>
            </a:extLst>
          </p:cNvPr>
          <p:cNvSpPr>
            <a:spLocks noGrp="1"/>
          </p:cNvSpPr>
          <p:nvPr>
            <p:ph type="title" hasCustomPrompt="1"/>
          </p:nvPr>
        </p:nvSpPr>
        <p:spPr>
          <a:xfrm>
            <a:off x="3638546" y="365126"/>
            <a:ext cx="7057053" cy="1196252"/>
          </a:xfrm>
        </p:spPr>
        <p:txBody>
          <a:bodyPr/>
          <a:lstStyle>
            <a:lvl1pPr>
              <a:defRPr/>
            </a:lvl1pPr>
          </a:lstStyle>
          <a:p>
            <a:r>
              <a:rPr lang="de-DE" dirty="0"/>
              <a:t>Hier kommt eine</a:t>
            </a:r>
            <a:br>
              <a:rPr lang="de-DE" dirty="0"/>
            </a:br>
            <a:r>
              <a:rPr lang="de-DE" dirty="0" err="1"/>
              <a:t>headline</a:t>
            </a:r>
            <a:r>
              <a:rPr lang="de-DE" dirty="0"/>
              <a:t> hin</a:t>
            </a:r>
          </a:p>
        </p:txBody>
      </p:sp>
    </p:spTree>
    <p:extLst>
      <p:ext uri="{BB962C8B-B14F-4D97-AF65-F5344CB8AC3E}">
        <p14:creationId xmlns:p14="http://schemas.microsoft.com/office/powerpoint/2010/main" val="263055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_und_Bild_2">
    <p:spTree>
      <p:nvGrpSpPr>
        <p:cNvPr id="1" name=""/>
        <p:cNvGrpSpPr/>
        <p:nvPr/>
      </p:nvGrpSpPr>
      <p:grpSpPr>
        <a:xfrm>
          <a:off x="0" y="0"/>
          <a:ext cx="0" cy="0"/>
          <a:chOff x="0" y="0"/>
          <a:chExt cx="0" cy="0"/>
        </a:xfrm>
      </p:grpSpPr>
      <p:sp>
        <p:nvSpPr>
          <p:cNvPr id="13" name="Textplatzhalter 7">
            <a:extLst>
              <a:ext uri="{FF2B5EF4-FFF2-40B4-BE49-F238E27FC236}">
                <a16:creationId xmlns:a16="http://schemas.microsoft.com/office/drawing/2014/main" id="{947B591A-0B97-4900-92C4-F0C40592F4B2}"/>
              </a:ext>
            </a:extLst>
          </p:cNvPr>
          <p:cNvSpPr>
            <a:spLocks noGrp="1"/>
          </p:cNvSpPr>
          <p:nvPr>
            <p:ph type="body" sz="quarter" idx="20" hasCustomPrompt="1"/>
          </p:nvPr>
        </p:nvSpPr>
        <p:spPr>
          <a:xfrm>
            <a:off x="438150" y="2055956"/>
            <a:ext cx="5343525" cy="4121007"/>
          </a:xfrm>
        </p:spPr>
        <p:txBody>
          <a:bodyPr>
            <a:normAutofit/>
          </a:bodyPr>
          <a:lstStyle>
            <a:lvl1pPr marL="0" indent="0">
              <a:lnSpc>
                <a:spcPct val="100000"/>
              </a:lnSpc>
              <a:buNone/>
              <a:defRPr sz="2000">
                <a:latin typeface="Calibri" panose="020F0502020204030204" pitchFamily="34" charset="0"/>
                <a:cs typeface="Calibri" panose="020F0502020204030204" pitchFamily="34" charset="0"/>
              </a:defRPr>
            </a:lvl1pPr>
          </a:lstStyle>
          <a:p>
            <a:pPr>
              <a:lnSpc>
                <a:spcPct val="100000"/>
              </a:lnSpc>
            </a:pPr>
            <a:r>
              <a:rPr lang="de-DE" dirty="0"/>
              <a:t>Wenn Sie den Text lange genug mit </a:t>
            </a:r>
            <a:r>
              <a:rPr lang="de-DE" dirty="0" err="1"/>
              <a:t>Fleiss</a:t>
            </a:r>
            <a:r>
              <a:rPr lang="de-DE" dirty="0"/>
              <a:t> bestaunen, können Sie die Nuss knacken. Denn wenn mein Gag auch nicht mit schnellem Auge zu entdecken ist - eine geduldige Seele muss die Lösung doch finden Also schön, Guido </a:t>
            </a:r>
            <a:r>
              <a:rPr lang="de-DE" dirty="0" err="1"/>
              <a:t>Heffels</a:t>
            </a:r>
            <a:r>
              <a:rPr lang="de-DE" dirty="0"/>
              <a:t>, nachfolgend meine Textempfehlung für das Blindtextbuch. Sie mögen denken, aus welchem Anlass es unbedingt eine solche poesiealbumhafte Antiquität sein muss, und genau das sollen Sie ja auch.</a:t>
            </a:r>
          </a:p>
        </p:txBody>
      </p:sp>
      <p:pic>
        <p:nvPicPr>
          <p:cNvPr id="10" name="Bildplatzhalter 9">
            <a:extLst>
              <a:ext uri="{FF2B5EF4-FFF2-40B4-BE49-F238E27FC236}">
                <a16:creationId xmlns:a16="http://schemas.microsoft.com/office/drawing/2014/main" id="{87C8CB7F-789D-4D6E-BF9D-6BD8A9AA818D}"/>
              </a:ext>
            </a:extLst>
          </p:cNvPr>
          <p:cNvPicPr>
            <a:picLocks noChangeAspect="1"/>
          </p:cNvPicPr>
          <p:nvPr/>
        </p:nvPicPr>
        <p:blipFill>
          <a:blip r:embed="rId2" cstate="hqprint">
            <a:extLst>
              <a:ext uri="{28A0092B-C50C-407E-A947-70E740481C1C}">
                <a14:useLocalDpi xmlns:a14="http://schemas.microsoft.com/office/drawing/2010/main" val="0"/>
              </a:ext>
            </a:extLst>
          </a:blip>
          <a:srcRect l="9155" r="9155"/>
          <a:stretch>
            <a:fillRect/>
          </a:stretch>
        </p:blipFill>
        <p:spPr>
          <a:xfrm>
            <a:off x="6027527" y="1816098"/>
            <a:ext cx="5343525" cy="4360865"/>
          </a:xfrm>
          <a:prstGeom prst="rect">
            <a:avLst/>
          </a:prstGeom>
        </p:spPr>
      </p:pic>
      <p:sp>
        <p:nvSpPr>
          <p:cNvPr id="3" name="Datumsplatzhalter 2">
            <a:extLst>
              <a:ext uri="{FF2B5EF4-FFF2-40B4-BE49-F238E27FC236}">
                <a16:creationId xmlns:a16="http://schemas.microsoft.com/office/drawing/2014/main" id="{A9588297-03E5-465E-9500-8F7936A6BC06}"/>
              </a:ext>
            </a:extLst>
          </p:cNvPr>
          <p:cNvSpPr>
            <a:spLocks noGrp="1"/>
          </p:cNvSpPr>
          <p:nvPr>
            <p:ph type="dt" sz="half" idx="21"/>
          </p:nvPr>
        </p:nvSpPr>
        <p:spPr/>
        <p:txBody>
          <a:bodyPr/>
          <a:lstStyle/>
          <a:p>
            <a:fld id="{6A3C2D2F-9B56-4142-A88F-46D745BED3F3}" type="datetime1">
              <a:rPr lang="de-DE" smtClean="0"/>
              <a:t>13.02.2023</a:t>
            </a:fld>
            <a:endParaRPr lang="de-DE" dirty="0"/>
          </a:p>
        </p:txBody>
      </p:sp>
      <p:sp>
        <p:nvSpPr>
          <p:cNvPr id="4" name="Fußzeilenplatzhalter 3">
            <a:extLst>
              <a:ext uri="{FF2B5EF4-FFF2-40B4-BE49-F238E27FC236}">
                <a16:creationId xmlns:a16="http://schemas.microsoft.com/office/drawing/2014/main" id="{D9F82F99-48BE-44AF-9E4A-6DBF93674BAB}"/>
              </a:ext>
            </a:extLst>
          </p:cNvPr>
          <p:cNvSpPr>
            <a:spLocks noGrp="1"/>
          </p:cNvSpPr>
          <p:nvPr>
            <p:ph type="ftr" sz="quarter" idx="22"/>
          </p:nvPr>
        </p:nvSpPr>
        <p:spPr/>
        <p:txBody>
          <a:bodyPr/>
          <a:lstStyle/>
          <a:p>
            <a:endParaRPr lang="de-DE" dirty="0"/>
          </a:p>
        </p:txBody>
      </p:sp>
      <p:sp>
        <p:nvSpPr>
          <p:cNvPr id="8" name="Foliennummernplatzhalter 7">
            <a:extLst>
              <a:ext uri="{FF2B5EF4-FFF2-40B4-BE49-F238E27FC236}">
                <a16:creationId xmlns:a16="http://schemas.microsoft.com/office/drawing/2014/main" id="{AE31000F-FC86-43CD-BAD0-0425F1280193}"/>
              </a:ext>
            </a:extLst>
          </p:cNvPr>
          <p:cNvSpPr>
            <a:spLocks noGrp="1"/>
          </p:cNvSpPr>
          <p:nvPr>
            <p:ph type="sldNum" sz="quarter" idx="23"/>
          </p:nvPr>
        </p:nvSpPr>
        <p:spPr/>
        <p:txBody>
          <a:bodyPr/>
          <a:lstStyle/>
          <a:p>
            <a:fld id="{096776BD-8EC8-4638-91DB-0945096743CB}" type="slidenum">
              <a:rPr lang="de-DE" smtClean="0"/>
              <a:pPr/>
              <a:t>‹Nr.›</a:t>
            </a:fld>
            <a:endParaRPr lang="de-DE" dirty="0"/>
          </a:p>
        </p:txBody>
      </p:sp>
      <p:sp>
        <p:nvSpPr>
          <p:cNvPr id="5" name="Titel 4">
            <a:extLst>
              <a:ext uri="{FF2B5EF4-FFF2-40B4-BE49-F238E27FC236}">
                <a16:creationId xmlns:a16="http://schemas.microsoft.com/office/drawing/2014/main" id="{794BD4FA-317C-4E9B-9CEB-82340D8718BD}"/>
              </a:ext>
            </a:extLst>
          </p:cNvPr>
          <p:cNvSpPr>
            <a:spLocks noGrp="1"/>
          </p:cNvSpPr>
          <p:nvPr>
            <p:ph type="title" hasCustomPrompt="1"/>
          </p:nvPr>
        </p:nvSpPr>
        <p:spPr/>
        <p:txBody>
          <a:bodyPr/>
          <a:lstStyle>
            <a:lvl1pPr>
              <a:defRPr/>
            </a:lvl1pPr>
          </a:lstStyle>
          <a:p>
            <a:r>
              <a:rPr lang="de-DE" dirty="0"/>
              <a:t>Hier kommt eine Headline hin</a:t>
            </a:r>
          </a:p>
        </p:txBody>
      </p:sp>
      <p:sp>
        <p:nvSpPr>
          <p:cNvPr id="11" name="Textplatzhalter 7">
            <a:extLst>
              <a:ext uri="{FF2B5EF4-FFF2-40B4-BE49-F238E27FC236}">
                <a16:creationId xmlns:a16="http://schemas.microsoft.com/office/drawing/2014/main" id="{4F114860-51BE-4C2C-A345-67C518E23ED6}"/>
              </a:ext>
            </a:extLst>
          </p:cNvPr>
          <p:cNvSpPr>
            <a:spLocks noGrp="1"/>
          </p:cNvSpPr>
          <p:nvPr>
            <p:ph type="body" sz="quarter" idx="17" hasCustomPrompt="1"/>
          </p:nvPr>
        </p:nvSpPr>
        <p:spPr>
          <a:xfrm>
            <a:off x="438149" y="1561378"/>
            <a:ext cx="10915650"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Tree>
    <p:extLst>
      <p:ext uri="{BB962C8B-B14F-4D97-AF65-F5344CB8AC3E}">
        <p14:creationId xmlns:p14="http://schemas.microsoft.com/office/powerpoint/2010/main" val="55734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nnfolie_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7C84BD2-E704-40B9-912D-3FD0DFD683D9}"/>
              </a:ext>
            </a:extLst>
          </p:cNvPr>
          <p:cNvSpPr/>
          <p:nvPr/>
        </p:nvSpPr>
        <p:spPr>
          <a:xfrm>
            <a:off x="0" y="0"/>
            <a:ext cx="12192000" cy="6858000"/>
          </a:xfrm>
          <a:prstGeom prst="rect">
            <a:avLst/>
          </a:prstGeom>
          <a:solidFill>
            <a:srgbClr val="F6C92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210417B-CC0C-414F-A4CA-CD42073DC2E3}"/>
              </a:ext>
            </a:extLst>
          </p:cNvPr>
          <p:cNvSpPr>
            <a:spLocks noGrp="1"/>
          </p:cNvSpPr>
          <p:nvPr>
            <p:ph type="title" hasCustomPrompt="1"/>
          </p:nvPr>
        </p:nvSpPr>
        <p:spPr>
          <a:xfrm>
            <a:off x="714376" y="2343151"/>
            <a:ext cx="10763248" cy="2171698"/>
          </a:xfrm>
        </p:spPr>
        <p:txBody>
          <a:bodyPr>
            <a:normAutofit/>
          </a:bodyPr>
          <a:lstStyle>
            <a:lvl1pPr algn="ctr">
              <a:defRPr sz="4800"/>
            </a:lvl1pPr>
          </a:lstStyle>
          <a:p>
            <a:r>
              <a:rPr lang="de-DE" dirty="0"/>
              <a:t>Neues </a:t>
            </a:r>
            <a:r>
              <a:rPr lang="de-DE" dirty="0" err="1"/>
              <a:t>thema</a:t>
            </a:r>
            <a:endParaRPr lang="de-DE" dirty="0"/>
          </a:p>
        </p:txBody>
      </p:sp>
    </p:spTree>
    <p:extLst>
      <p:ext uri="{BB962C8B-B14F-4D97-AF65-F5344CB8AC3E}">
        <p14:creationId xmlns:p14="http://schemas.microsoft.com/office/powerpoint/2010/main" val="14900584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875E611-F5B3-451D-9B36-846F154F9DD6}"/>
              </a:ext>
            </a:extLst>
          </p:cNvPr>
          <p:cNvSpPr>
            <a:spLocks noGrp="1"/>
          </p:cNvSpPr>
          <p:nvPr>
            <p:ph type="body" idx="1"/>
          </p:nvPr>
        </p:nvSpPr>
        <p:spPr>
          <a:xfrm>
            <a:off x="438148" y="1578633"/>
            <a:ext cx="10915652" cy="4598329"/>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B256617-B260-499A-8892-F773E5C4545F}"/>
              </a:ext>
            </a:extLst>
          </p:cNvPr>
          <p:cNvSpPr>
            <a:spLocks noGrp="1"/>
          </p:cNvSpPr>
          <p:nvPr>
            <p:ph type="dt" sz="half" idx="2"/>
          </p:nvPr>
        </p:nvSpPr>
        <p:spPr>
          <a:xfrm>
            <a:off x="10618738" y="6356350"/>
            <a:ext cx="881970" cy="365125"/>
          </a:xfrm>
          <a:prstGeom prst="rect">
            <a:avLst/>
          </a:prstGeom>
        </p:spPr>
        <p:txBody>
          <a:bodyPr vert="horz" lIns="91440" tIns="45720" rIns="91440" bIns="45720" rtlCol="0" anchor="ctr"/>
          <a:lstStyle>
            <a:lvl1pPr algn="l">
              <a:defRPr sz="1000">
                <a:solidFill>
                  <a:schemeClr val="tx1">
                    <a:tint val="75000"/>
                  </a:schemeClr>
                </a:solidFill>
                <a:latin typeface="Calibri Light" panose="020F0302020204030204" pitchFamily="34" charset="0"/>
                <a:cs typeface="Calibri Light" panose="020F0302020204030204" pitchFamily="34" charset="0"/>
              </a:defRPr>
            </a:lvl1p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06FFDC24-78DA-4DE6-BB45-5431E55ED251}"/>
              </a:ext>
            </a:extLst>
          </p:cNvPr>
          <p:cNvSpPr>
            <a:spLocks noGrp="1"/>
          </p:cNvSpPr>
          <p:nvPr>
            <p:ph type="ftr" sz="quarter" idx="3"/>
          </p:nvPr>
        </p:nvSpPr>
        <p:spPr>
          <a:xfrm>
            <a:off x="7347601" y="6356350"/>
            <a:ext cx="3183446" cy="365125"/>
          </a:xfrm>
          <a:prstGeom prst="rect">
            <a:avLst/>
          </a:prstGeom>
        </p:spPr>
        <p:txBody>
          <a:bodyPr vert="horz" lIns="91440" tIns="45720" rIns="91440" bIns="45720" rtlCol="0" anchor="ctr"/>
          <a:lstStyle>
            <a:lvl1pPr algn="r">
              <a:defRPr sz="1100">
                <a:solidFill>
                  <a:schemeClr val="tx1">
                    <a:tint val="75000"/>
                  </a:schemeClr>
                </a:solidFill>
                <a:latin typeface="Calibri Light" panose="020F0302020204030204" pitchFamily="34" charset="0"/>
                <a:cs typeface="Calibri Light" panose="020F0302020204030204" pitchFamily="34" charset="0"/>
              </a:defRPr>
            </a:lvl1pPr>
          </a:lstStyle>
          <a:p>
            <a:endParaRPr lang="de-DE" dirty="0"/>
          </a:p>
        </p:txBody>
      </p:sp>
      <p:sp>
        <p:nvSpPr>
          <p:cNvPr id="6" name="Foliennummernplatzhalter 5">
            <a:extLst>
              <a:ext uri="{FF2B5EF4-FFF2-40B4-BE49-F238E27FC236}">
                <a16:creationId xmlns:a16="http://schemas.microsoft.com/office/drawing/2014/main" id="{08053FE6-9C27-4121-B80D-5AFA07613BD8}"/>
              </a:ext>
            </a:extLst>
          </p:cNvPr>
          <p:cNvSpPr>
            <a:spLocks noGrp="1"/>
          </p:cNvSpPr>
          <p:nvPr>
            <p:ph type="sldNum" sz="quarter" idx="4"/>
          </p:nvPr>
        </p:nvSpPr>
        <p:spPr>
          <a:xfrm>
            <a:off x="11588400" y="6356350"/>
            <a:ext cx="472440" cy="365125"/>
          </a:xfrm>
          <a:prstGeom prst="rect">
            <a:avLst/>
          </a:prstGeom>
        </p:spPr>
        <p:txBody>
          <a:bodyPr vert="horz" lIns="91440" tIns="45720" rIns="91440" bIns="45720" rtlCol="0" anchor="ctr"/>
          <a:lstStyle>
            <a:lvl1pPr algn="r">
              <a:defRPr sz="1100">
                <a:solidFill>
                  <a:schemeClr val="tx1">
                    <a:tint val="75000"/>
                  </a:schemeClr>
                </a:solidFill>
                <a:latin typeface="Calibri Light" panose="020F0302020204030204" pitchFamily="34" charset="0"/>
                <a:cs typeface="Calibri Light" panose="020F0302020204030204" pitchFamily="34" charset="0"/>
              </a:defRPr>
            </a:lvl1pPr>
          </a:lstStyle>
          <a:p>
            <a:fld id="{096776BD-8EC8-4638-91DB-0945096743CB}" type="slidenum">
              <a:rPr lang="de-DE" smtClean="0"/>
              <a:pPr/>
              <a:t>‹Nr.›</a:t>
            </a:fld>
            <a:endParaRPr lang="de-DE" dirty="0"/>
          </a:p>
        </p:txBody>
      </p:sp>
      <p:sp>
        <p:nvSpPr>
          <p:cNvPr id="7" name="Titelplatzhalter 6">
            <a:extLst>
              <a:ext uri="{FF2B5EF4-FFF2-40B4-BE49-F238E27FC236}">
                <a16:creationId xmlns:a16="http://schemas.microsoft.com/office/drawing/2014/main" id="{CBA80265-20A2-4A98-BE21-FFC1FD5722E4}"/>
              </a:ext>
            </a:extLst>
          </p:cNvPr>
          <p:cNvSpPr>
            <a:spLocks noGrp="1"/>
          </p:cNvSpPr>
          <p:nvPr>
            <p:ph type="title"/>
          </p:nvPr>
        </p:nvSpPr>
        <p:spPr>
          <a:xfrm>
            <a:off x="438148" y="365126"/>
            <a:ext cx="10257452" cy="1135870"/>
          </a:xfrm>
          <a:prstGeom prst="rect">
            <a:avLst/>
          </a:prstGeom>
        </p:spPr>
        <p:txBody>
          <a:bodyPr vert="horz" lIns="91440" tIns="45720" rIns="91440" bIns="45720" rtlCol="0" anchor="t">
            <a:normAutofit/>
          </a:bodyPr>
          <a:lstStyle/>
          <a:p>
            <a:endParaRPr lang="de-DE" dirty="0"/>
          </a:p>
        </p:txBody>
      </p:sp>
      <p:pic>
        <p:nvPicPr>
          <p:cNvPr id="8" name="Grafik 7">
            <a:extLst>
              <a:ext uri="{FF2B5EF4-FFF2-40B4-BE49-F238E27FC236}">
                <a16:creationId xmlns:a16="http://schemas.microsoft.com/office/drawing/2014/main" id="{3AF07543-7DA4-43F9-B524-F0195D7A2FEE}"/>
              </a:ext>
            </a:extLst>
          </p:cNvPr>
          <p:cNvPicPr>
            <a:picLocks noChangeAspect="1"/>
          </p:cNvPicPr>
          <p:nvPr/>
        </p:nvPicPr>
        <p:blipFill>
          <a:blip r:embed="rId36" cstate="hqprint">
            <a:extLst>
              <a:ext uri="{28A0092B-C50C-407E-A947-70E740481C1C}">
                <a14:useLocalDpi xmlns:a14="http://schemas.microsoft.com/office/drawing/2010/main" val="0"/>
              </a:ext>
            </a:extLst>
          </a:blip>
          <a:stretch>
            <a:fillRect/>
          </a:stretch>
        </p:blipFill>
        <p:spPr>
          <a:xfrm>
            <a:off x="10851706" y="252334"/>
            <a:ext cx="1209133" cy="458866"/>
          </a:xfrm>
          <a:prstGeom prst="rect">
            <a:avLst/>
          </a:prstGeom>
        </p:spPr>
      </p:pic>
    </p:spTree>
    <p:extLst>
      <p:ext uri="{BB962C8B-B14F-4D97-AF65-F5344CB8AC3E}">
        <p14:creationId xmlns:p14="http://schemas.microsoft.com/office/powerpoint/2010/main" val="2691968330"/>
      </p:ext>
    </p:extLst>
  </p:cSld>
  <p:clrMap bg1="lt1" tx1="dk1" bg2="lt2" tx2="dk2" accent1="accent1" accent2="accent2" accent3="accent3" accent4="accent4" accent5="accent5" accent6="accent6" hlink="hlink" folHlink="folHlink"/>
  <p:sldLayoutIdLst>
    <p:sldLayoutId id="2147483679" r:id="rId1"/>
    <p:sldLayoutId id="2147483698" r:id="rId2"/>
    <p:sldLayoutId id="2147483694" r:id="rId3"/>
    <p:sldLayoutId id="2147483652" r:id="rId4"/>
    <p:sldLayoutId id="2147483690" r:id="rId5"/>
    <p:sldLayoutId id="2147483689" r:id="rId6"/>
    <p:sldLayoutId id="2147483682" r:id="rId7"/>
    <p:sldLayoutId id="2147483691" r:id="rId8"/>
    <p:sldLayoutId id="2147483681" r:id="rId9"/>
    <p:sldLayoutId id="2147483665" r:id="rId10"/>
    <p:sldLayoutId id="2147483692" r:id="rId11"/>
    <p:sldLayoutId id="2147483672" r:id="rId12"/>
    <p:sldLayoutId id="2147483695" r:id="rId13"/>
    <p:sldLayoutId id="2147483675" r:id="rId14"/>
    <p:sldLayoutId id="2147483676" r:id="rId15"/>
    <p:sldLayoutId id="2147483680" r:id="rId16"/>
    <p:sldLayoutId id="2147483662" r:id="rId17"/>
    <p:sldLayoutId id="2147483697" r:id="rId18"/>
    <p:sldLayoutId id="2147483677" r:id="rId19"/>
    <p:sldLayoutId id="2147483685" r:id="rId20"/>
    <p:sldLayoutId id="2147483673" r:id="rId21"/>
    <p:sldLayoutId id="2147483666" r:id="rId22"/>
    <p:sldLayoutId id="2147483696" r:id="rId23"/>
    <p:sldLayoutId id="2147483671" r:id="rId24"/>
    <p:sldLayoutId id="2147483718" r:id="rId25"/>
    <p:sldLayoutId id="2147483719" r:id="rId26"/>
    <p:sldLayoutId id="2147483720" r:id="rId27"/>
    <p:sldLayoutId id="2147483721" r:id="rId28"/>
    <p:sldLayoutId id="2147483723" r:id="rId29"/>
    <p:sldLayoutId id="2147483725" r:id="rId30"/>
    <p:sldLayoutId id="2147483726" r:id="rId31"/>
    <p:sldLayoutId id="2147483727" r:id="rId32"/>
    <p:sldLayoutId id="2147483728" r:id="rId33"/>
    <p:sldLayoutId id="2147483729" r:id="rId34"/>
  </p:sldLayoutIdLst>
  <p:hf hdr="0"/>
  <p:txStyles>
    <p:titleStyle>
      <a:lvl1pPr algn="l" defTabSz="914400" rtl="0" eaLnBrk="1" latinLnBrk="0" hangingPunct="1">
        <a:lnSpc>
          <a:spcPct val="90000"/>
        </a:lnSpc>
        <a:spcBef>
          <a:spcPct val="0"/>
        </a:spcBef>
        <a:buNone/>
        <a:defRPr sz="4000" b="1" kern="1200" cap="all" baseline="0">
          <a:solidFill>
            <a:srgbClr val="30333D"/>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0333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0333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0333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0333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0333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dhb.de/de/verband/dokumente/satzung-und-ordnungen/"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p:txBody>
          <a:bodyPr/>
          <a:lstStyle/>
          <a:p>
            <a:r>
              <a:rPr lang="de-DE" dirty="0"/>
              <a:t>Ausbildungskosten-entschädigung </a:t>
            </a:r>
          </a:p>
        </p:txBody>
      </p:sp>
      <p:sp>
        <p:nvSpPr>
          <p:cNvPr id="3" name="Untertitel 2">
            <a:extLst>
              <a:ext uri="{FF2B5EF4-FFF2-40B4-BE49-F238E27FC236}">
                <a16:creationId xmlns:a16="http://schemas.microsoft.com/office/drawing/2014/main" id="{9627EF38-80C4-9549-9980-5B8BD80613FC}"/>
              </a:ext>
            </a:extLst>
          </p:cNvPr>
          <p:cNvSpPr>
            <a:spLocks noGrp="1"/>
          </p:cNvSpPr>
          <p:nvPr>
            <p:ph type="subTitle" idx="1"/>
          </p:nvPr>
        </p:nvSpPr>
        <p:spPr/>
        <p:txBody>
          <a:bodyPr/>
          <a:lstStyle/>
          <a:p>
            <a:r>
              <a:rPr lang="de-DE" dirty="0"/>
              <a:t>Gültig seit 01.01.2023</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r>
              <a:rPr lang="de-DE" dirty="0"/>
              <a:t>12.02.2023</a:t>
            </a:r>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1</a:t>
            </a:fld>
            <a:endParaRPr lang="de-DE" dirty="0"/>
          </a:p>
        </p:txBody>
      </p:sp>
    </p:spTree>
    <p:extLst>
      <p:ext uri="{BB962C8B-B14F-4D97-AF65-F5344CB8AC3E}">
        <p14:creationId xmlns:p14="http://schemas.microsoft.com/office/powerpoint/2010/main" val="346951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Sonderfälle</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10</a:t>
            </a:fld>
            <a:endParaRPr lang="de-DE" dirty="0"/>
          </a:p>
        </p:txBody>
      </p:sp>
      <p:sp>
        <p:nvSpPr>
          <p:cNvPr id="8" name="Textfeld 7">
            <a:extLst>
              <a:ext uri="{FF2B5EF4-FFF2-40B4-BE49-F238E27FC236}">
                <a16:creationId xmlns:a16="http://schemas.microsoft.com/office/drawing/2014/main" id="{D46AD3E1-685B-45AB-8162-5F353AD258BD}"/>
              </a:ext>
            </a:extLst>
          </p:cNvPr>
          <p:cNvSpPr txBox="1"/>
          <p:nvPr/>
        </p:nvSpPr>
        <p:spPr>
          <a:xfrm>
            <a:off x="3565727" y="1206931"/>
            <a:ext cx="7799041" cy="5047536"/>
          </a:xfrm>
          <a:prstGeom prst="rect">
            <a:avLst/>
          </a:prstGeom>
          <a:noFill/>
        </p:spPr>
        <p:txBody>
          <a:bodyPr wrap="square" rtlCol="0">
            <a:spAutoFit/>
          </a:bodyPr>
          <a:lstStyle/>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Wechselt ein Spieler/In zu einem Verein, der </a:t>
            </a:r>
            <a:r>
              <a:rPr lang="de-DE" sz="2200" b="1" u="sng" dirty="0">
                <a:latin typeface="Calibri" panose="020F0502020204030204" pitchFamily="34" charset="0"/>
                <a:ea typeface="Calibri" panose="020F0502020204030204" pitchFamily="34" charset="0"/>
                <a:cs typeface="Calibri" panose="020F0502020204030204" pitchFamily="34" charset="0"/>
              </a:rPr>
              <a:t>nicht </a:t>
            </a:r>
            <a:r>
              <a:rPr lang="de-DE" sz="2200" b="1" dirty="0">
                <a:latin typeface="Calibri" panose="020F0502020204030204" pitchFamily="34" charset="0"/>
                <a:ea typeface="Calibri" panose="020F0502020204030204" pitchFamily="34" charset="0"/>
                <a:cs typeface="Calibri" panose="020F0502020204030204" pitchFamily="34" charset="0"/>
              </a:rPr>
              <a:t>im Leistungsbereich spielt, innerhalb von 12 Monaten erneut zu einem Verein, der im Leistungsbereich spielt, so hat der neue aufnehmende Verein die Kosten an den ersten abgebenden Verein zu erstatten.</a:t>
            </a:r>
          </a:p>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Wechselt ein Spieler zu einem Verein im Leistungsbereich, spielt dort jedoch in einer zweiten oder dritten Mannschaft, welche nicht im Leistungsbereich spielt, besteht kein Anspruch auf die Ausbildungskosten. Spielt der Spieler innerhalb von    12 Monaten jedoch mind. einmal in der 1. Mannschaft im Leistungsbereich, wird der abgebende Verein rückwirkend anspruchsberechtigt.</a:t>
            </a:r>
          </a:p>
          <a:p>
            <a:pPr marL="285750" lvl="0" indent="-285750">
              <a:buFont typeface="Symbol" panose="05050102010706020507" pitchFamily="18" charset="2"/>
              <a:buChar char="-"/>
            </a:pPr>
            <a:endParaRPr lang="de-DE" sz="2200" dirty="0">
              <a:latin typeface="Calibri" panose="020F0502020204030204" pitchFamily="34" charset="0"/>
              <a:ea typeface="Calibri" panose="020F0502020204030204" pitchFamily="34" charset="0"/>
              <a:cs typeface="Calibri" panose="020F0502020204030204" pitchFamily="34" charset="0"/>
            </a:endParaRPr>
          </a:p>
          <a:p>
            <a:pPr lvl="0"/>
            <a:r>
              <a:rPr lang="de-DE" dirty="0">
                <a:latin typeface="Calibri" panose="020F0502020204030204" pitchFamily="34" charset="0"/>
                <a:ea typeface="Calibri" panose="020F0502020204030204" pitchFamily="34" charset="0"/>
                <a:cs typeface="Calibri" panose="020F0502020204030204" pitchFamily="34" charset="0"/>
              </a:rPr>
              <a:t> </a:t>
            </a:r>
          </a:p>
          <a:p>
            <a:endParaRPr lang="de-DE" dirty="0"/>
          </a:p>
        </p:txBody>
      </p:sp>
    </p:spTree>
    <p:extLst>
      <p:ext uri="{BB962C8B-B14F-4D97-AF65-F5344CB8AC3E}">
        <p14:creationId xmlns:p14="http://schemas.microsoft.com/office/powerpoint/2010/main" val="317024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Sonderfälle</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11</a:t>
            </a:fld>
            <a:endParaRPr lang="de-DE" dirty="0"/>
          </a:p>
        </p:txBody>
      </p:sp>
      <p:sp>
        <p:nvSpPr>
          <p:cNvPr id="8" name="Textfeld 7">
            <a:extLst>
              <a:ext uri="{FF2B5EF4-FFF2-40B4-BE49-F238E27FC236}">
                <a16:creationId xmlns:a16="http://schemas.microsoft.com/office/drawing/2014/main" id="{D46AD3E1-685B-45AB-8162-5F353AD258BD}"/>
              </a:ext>
            </a:extLst>
          </p:cNvPr>
          <p:cNvSpPr txBox="1"/>
          <p:nvPr/>
        </p:nvSpPr>
        <p:spPr>
          <a:xfrm>
            <a:off x="3565727" y="1206931"/>
            <a:ext cx="7799041" cy="4031873"/>
          </a:xfrm>
          <a:prstGeom prst="rect">
            <a:avLst/>
          </a:prstGeom>
          <a:noFill/>
        </p:spPr>
        <p:txBody>
          <a:bodyPr wrap="square" rtlCol="0">
            <a:spAutoFit/>
          </a:bodyPr>
          <a:lstStyle/>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Wechselt ein Spieler zu einem Verein mit mehreren Mannschaften im Leistungsbereich ( 1. Herren 2 HBL und 2. Herren in der 3.HBL) und spielt dort nur in der 2. Herrenmannschaft, besteht auch nur der Anspruch der Ausbildungskosten für die Ligazugehörigkeit der 2. Mannschaft. Sollte er jedoch innerhalb von 12 Monaten mind. einmal in der 1. Herrenmannschaft zum Einsatz kommen, ist der abgebende Verein rückwirkend anspruchsberechtigt, den Differenzbetrag der Ligazugehörigkeit einzufordern.</a:t>
            </a:r>
          </a:p>
          <a:p>
            <a:pPr marL="285750" lvl="0" indent="-285750">
              <a:buFont typeface="Symbol" panose="05050102010706020507" pitchFamily="18" charset="2"/>
              <a:buChar char="-"/>
            </a:pPr>
            <a:endParaRPr lang="de-DE" sz="2200" dirty="0">
              <a:latin typeface="Calibri" panose="020F0502020204030204" pitchFamily="34" charset="0"/>
              <a:ea typeface="Calibri" panose="020F0502020204030204" pitchFamily="34" charset="0"/>
              <a:cs typeface="Calibri" panose="020F0502020204030204" pitchFamily="34" charset="0"/>
            </a:endParaRPr>
          </a:p>
          <a:p>
            <a:pPr lvl="0"/>
            <a:r>
              <a:rPr lang="de-DE" dirty="0">
                <a:latin typeface="Calibri" panose="020F0502020204030204" pitchFamily="34" charset="0"/>
                <a:ea typeface="Calibri" panose="020F0502020204030204" pitchFamily="34" charset="0"/>
                <a:cs typeface="Calibri" panose="020F0502020204030204" pitchFamily="34" charset="0"/>
              </a:rPr>
              <a:t> </a:t>
            </a:r>
          </a:p>
          <a:p>
            <a:endParaRPr lang="de-DE" dirty="0"/>
          </a:p>
        </p:txBody>
      </p:sp>
    </p:spTree>
    <p:extLst>
      <p:ext uri="{BB962C8B-B14F-4D97-AF65-F5344CB8AC3E}">
        <p14:creationId xmlns:p14="http://schemas.microsoft.com/office/powerpoint/2010/main" val="2970967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Rechtsbehelfe</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12</a:t>
            </a:fld>
            <a:endParaRPr lang="de-DE" dirty="0"/>
          </a:p>
        </p:txBody>
      </p:sp>
      <p:sp>
        <p:nvSpPr>
          <p:cNvPr id="8" name="Textfeld 7">
            <a:extLst>
              <a:ext uri="{FF2B5EF4-FFF2-40B4-BE49-F238E27FC236}">
                <a16:creationId xmlns:a16="http://schemas.microsoft.com/office/drawing/2014/main" id="{D46AD3E1-685B-45AB-8162-5F353AD258BD}"/>
              </a:ext>
            </a:extLst>
          </p:cNvPr>
          <p:cNvSpPr txBox="1"/>
          <p:nvPr/>
        </p:nvSpPr>
        <p:spPr>
          <a:xfrm>
            <a:off x="3565727" y="1206931"/>
            <a:ext cx="7799041" cy="5047536"/>
          </a:xfrm>
          <a:prstGeom prst="rect">
            <a:avLst/>
          </a:prstGeom>
          <a:noFill/>
        </p:spPr>
        <p:txBody>
          <a:bodyPr wrap="square" rtlCol="0">
            <a:spAutoFit/>
          </a:bodyPr>
          <a:lstStyle/>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Wird über die Festsetzung und die Höhe der Ausbildungskosten keine Einigkeit erzielt, sind abgebender und aufnehmender Vereine verpflichtet, persönlich oder telefonisch einen Gütetermin zu vereinbaren und wahrzunehmen. Dieser Termin ist zu protokollieren und von beiden Vereinen zu bestätigen.</a:t>
            </a:r>
          </a:p>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Sollte es nach erfolgloser Aufforderung/Durchführung des Gütetermins keine Einigung geben, kann die für den aufnehmenden Verein zuständige Rechtsinstanz angerufen werden.</a:t>
            </a:r>
          </a:p>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Die Verjährungsfrist wir durch die Anrufung der Rechtsinstanz gehemmt und läuft erst mit dem Ende eines </a:t>
            </a:r>
            <a:r>
              <a:rPr lang="de-DE" sz="2200" b="1" dirty="0" err="1">
                <a:latin typeface="Calibri" panose="020F0502020204030204" pitchFamily="34" charset="0"/>
                <a:ea typeface="Calibri" panose="020F0502020204030204" pitchFamily="34" charset="0"/>
                <a:cs typeface="Calibri" panose="020F0502020204030204" pitchFamily="34" charset="0"/>
              </a:rPr>
              <a:t>rechtsinstanzlichen</a:t>
            </a:r>
            <a:r>
              <a:rPr lang="de-DE" sz="2200" b="1" dirty="0">
                <a:latin typeface="Calibri" panose="020F0502020204030204" pitchFamily="34" charset="0"/>
                <a:ea typeface="Calibri" panose="020F0502020204030204" pitchFamily="34" charset="0"/>
                <a:cs typeface="Calibri" panose="020F0502020204030204" pitchFamily="34" charset="0"/>
              </a:rPr>
              <a:t> Verfahrens weiter.</a:t>
            </a:r>
          </a:p>
          <a:p>
            <a:pPr marL="285750" lvl="0" indent="-285750">
              <a:buFont typeface="Symbol" panose="05050102010706020507" pitchFamily="18" charset="2"/>
              <a:buChar char="-"/>
            </a:pPr>
            <a:endParaRPr lang="de-DE" sz="2200" dirty="0">
              <a:latin typeface="Calibri" panose="020F0502020204030204" pitchFamily="34" charset="0"/>
              <a:ea typeface="Calibri" panose="020F0502020204030204" pitchFamily="34" charset="0"/>
              <a:cs typeface="Calibri" panose="020F0502020204030204" pitchFamily="34" charset="0"/>
            </a:endParaRPr>
          </a:p>
          <a:p>
            <a:pPr lvl="0"/>
            <a:r>
              <a:rPr lang="de-DE" dirty="0">
                <a:latin typeface="Calibri" panose="020F0502020204030204" pitchFamily="34" charset="0"/>
                <a:ea typeface="Calibri" panose="020F0502020204030204" pitchFamily="34" charset="0"/>
                <a:cs typeface="Calibri" panose="020F0502020204030204" pitchFamily="34" charset="0"/>
              </a:rPr>
              <a:t> </a:t>
            </a:r>
          </a:p>
          <a:p>
            <a:endParaRPr lang="de-DE" dirty="0"/>
          </a:p>
        </p:txBody>
      </p:sp>
    </p:spTree>
    <p:extLst>
      <p:ext uri="{BB962C8B-B14F-4D97-AF65-F5344CB8AC3E}">
        <p14:creationId xmlns:p14="http://schemas.microsoft.com/office/powerpoint/2010/main" val="2709298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Quelle</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13</a:t>
            </a:fld>
            <a:endParaRPr lang="de-DE" dirty="0"/>
          </a:p>
        </p:txBody>
      </p:sp>
      <p:sp>
        <p:nvSpPr>
          <p:cNvPr id="3" name="Textfeld 2">
            <a:extLst>
              <a:ext uri="{FF2B5EF4-FFF2-40B4-BE49-F238E27FC236}">
                <a16:creationId xmlns:a16="http://schemas.microsoft.com/office/drawing/2014/main" id="{A010E7D5-75FB-47A5-AFDB-433EA101C857}"/>
              </a:ext>
            </a:extLst>
          </p:cNvPr>
          <p:cNvSpPr txBox="1"/>
          <p:nvPr/>
        </p:nvSpPr>
        <p:spPr>
          <a:xfrm>
            <a:off x="3925852" y="2965787"/>
            <a:ext cx="5690795" cy="1569660"/>
          </a:xfrm>
          <a:prstGeom prst="rect">
            <a:avLst/>
          </a:prstGeom>
          <a:noFill/>
        </p:spPr>
        <p:txBody>
          <a:bodyPr wrap="square" rtlCol="0">
            <a:spAutoFit/>
          </a:bodyPr>
          <a:lstStyle/>
          <a:p>
            <a:r>
              <a:rPr lang="de-DE" sz="3200" b="1" dirty="0">
                <a:latin typeface="Calibri" panose="020F0502020204030204" pitchFamily="34" charset="0"/>
                <a:ea typeface="Calibri" panose="020F0502020204030204" pitchFamily="34" charset="0"/>
                <a:cs typeface="Calibri" panose="020F0502020204030204" pitchFamily="34" charset="0"/>
                <a:hlinkClick r:id="rId2"/>
              </a:rPr>
              <a:t>https://www.dhb.de/de/verband/dokumente/satzung-und-ordnungen/</a:t>
            </a:r>
            <a:endParaRPr lang="de-DE" sz="32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490059EF-56CB-4683-BA3B-67BECC35EFB2}"/>
              </a:ext>
            </a:extLst>
          </p:cNvPr>
          <p:cNvSpPr txBox="1"/>
          <p:nvPr/>
        </p:nvSpPr>
        <p:spPr>
          <a:xfrm>
            <a:off x="3925852" y="1527586"/>
            <a:ext cx="7247753" cy="954107"/>
          </a:xfrm>
          <a:prstGeom prst="rect">
            <a:avLst/>
          </a:prstGeom>
          <a:noFill/>
        </p:spPr>
        <p:txBody>
          <a:bodyPr wrap="none" rtlCol="0">
            <a:spAutoFit/>
          </a:bodyPr>
          <a:lstStyle/>
          <a:p>
            <a:r>
              <a:rPr lang="de-DE" sz="2800" b="1" dirty="0">
                <a:latin typeface="Calibri" panose="020F0502020204030204" pitchFamily="34" charset="0"/>
                <a:ea typeface="Calibri" panose="020F0502020204030204" pitchFamily="34" charset="0"/>
                <a:cs typeface="Calibri" panose="020F0502020204030204" pitchFamily="34" charset="0"/>
              </a:rPr>
              <a:t>Richtlinie zur Ausbildungskostenentschädigung </a:t>
            </a:r>
          </a:p>
          <a:p>
            <a:r>
              <a:rPr lang="de-DE" sz="2800" b="1" dirty="0">
                <a:latin typeface="Calibri" panose="020F0502020204030204" pitchFamily="34" charset="0"/>
                <a:ea typeface="Calibri" panose="020F0502020204030204" pitchFamily="34" charset="0"/>
                <a:cs typeface="Calibri" panose="020F0502020204030204" pitchFamily="34" charset="0"/>
              </a:rPr>
              <a:t>ab dem 01.01.2023</a:t>
            </a:r>
          </a:p>
        </p:txBody>
      </p:sp>
    </p:spTree>
    <p:extLst>
      <p:ext uri="{BB962C8B-B14F-4D97-AF65-F5344CB8AC3E}">
        <p14:creationId xmlns:p14="http://schemas.microsoft.com/office/powerpoint/2010/main" val="233168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Berechnungsbeispiele </a:t>
            </a:r>
            <a:r>
              <a:rPr lang="de-DE" sz="2000" u="sng" dirty="0"/>
              <a:t>(Männer)</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14</a:t>
            </a:fld>
            <a:endParaRPr lang="de-DE" dirty="0"/>
          </a:p>
        </p:txBody>
      </p:sp>
      <p:pic>
        <p:nvPicPr>
          <p:cNvPr id="9" name="Grafik 8">
            <a:extLst>
              <a:ext uri="{FF2B5EF4-FFF2-40B4-BE49-F238E27FC236}">
                <a16:creationId xmlns:a16="http://schemas.microsoft.com/office/drawing/2014/main" id="{1BFC9059-CEDF-4235-9155-1D7C55470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876" y="1120467"/>
            <a:ext cx="8400639" cy="2385508"/>
          </a:xfrm>
          <a:prstGeom prst="rect">
            <a:avLst/>
          </a:prstGeom>
        </p:spPr>
      </p:pic>
      <p:pic>
        <p:nvPicPr>
          <p:cNvPr id="11" name="Grafik 10">
            <a:extLst>
              <a:ext uri="{FF2B5EF4-FFF2-40B4-BE49-F238E27FC236}">
                <a16:creationId xmlns:a16="http://schemas.microsoft.com/office/drawing/2014/main" id="{59F2F044-FAF2-4DFC-BEAF-369C3CE65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876" y="3850837"/>
            <a:ext cx="8463964" cy="2385508"/>
          </a:xfrm>
          <a:prstGeom prst="rect">
            <a:avLst/>
          </a:prstGeom>
        </p:spPr>
      </p:pic>
    </p:spTree>
    <p:extLst>
      <p:ext uri="{BB962C8B-B14F-4D97-AF65-F5344CB8AC3E}">
        <p14:creationId xmlns:p14="http://schemas.microsoft.com/office/powerpoint/2010/main" val="167613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Berechnungsbeispiele </a:t>
            </a:r>
            <a:r>
              <a:rPr lang="de-DE" sz="2000" u="sng" dirty="0"/>
              <a:t>(Frauen)</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15</a:t>
            </a:fld>
            <a:endParaRPr lang="de-DE" dirty="0"/>
          </a:p>
        </p:txBody>
      </p:sp>
      <p:pic>
        <p:nvPicPr>
          <p:cNvPr id="7" name="Grafik 6">
            <a:extLst>
              <a:ext uri="{FF2B5EF4-FFF2-40B4-BE49-F238E27FC236}">
                <a16:creationId xmlns:a16="http://schemas.microsoft.com/office/drawing/2014/main" id="{75EDFCCC-1825-4A9D-938C-B4872F35C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878" y="1179779"/>
            <a:ext cx="8384873" cy="2499336"/>
          </a:xfrm>
          <a:prstGeom prst="rect">
            <a:avLst/>
          </a:prstGeom>
        </p:spPr>
      </p:pic>
      <p:pic>
        <p:nvPicPr>
          <p:cNvPr id="10" name="Grafik 9">
            <a:extLst>
              <a:ext uri="{FF2B5EF4-FFF2-40B4-BE49-F238E27FC236}">
                <a16:creationId xmlns:a16="http://schemas.microsoft.com/office/drawing/2014/main" id="{B492AFB0-9F69-4539-BFC6-2DE36F224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878" y="3720727"/>
            <a:ext cx="8384873" cy="2454669"/>
          </a:xfrm>
          <a:prstGeom prst="rect">
            <a:avLst/>
          </a:prstGeom>
        </p:spPr>
      </p:pic>
    </p:spTree>
    <p:extLst>
      <p:ext uri="{BB962C8B-B14F-4D97-AF65-F5344CB8AC3E}">
        <p14:creationId xmlns:p14="http://schemas.microsoft.com/office/powerpoint/2010/main" val="1833241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9B1C38F-4AB6-DB44-8D00-94724C586FBC}"/>
              </a:ext>
            </a:extLst>
          </p:cNvPr>
          <p:cNvSpPr>
            <a:spLocks noGrp="1"/>
          </p:cNvSpPr>
          <p:nvPr>
            <p:ph type="body" sz="quarter" idx="17"/>
          </p:nvPr>
        </p:nvSpPr>
        <p:spPr/>
        <p:txBody>
          <a:bodyPr/>
          <a:lstStyle/>
          <a:p>
            <a:r>
              <a:rPr lang="de-DE" dirty="0"/>
              <a:t>Tobias Gunst</a:t>
            </a:r>
          </a:p>
        </p:txBody>
      </p:sp>
      <p:sp>
        <p:nvSpPr>
          <p:cNvPr id="7" name="Textplatzhalter 6">
            <a:extLst>
              <a:ext uri="{FF2B5EF4-FFF2-40B4-BE49-F238E27FC236}">
                <a16:creationId xmlns:a16="http://schemas.microsoft.com/office/drawing/2014/main" id="{34EA6542-2CE4-AE42-BF5E-A9F2A3AE00E0}"/>
              </a:ext>
            </a:extLst>
          </p:cNvPr>
          <p:cNvSpPr>
            <a:spLocks noGrp="1"/>
          </p:cNvSpPr>
          <p:nvPr>
            <p:ph type="body" sz="quarter" idx="18"/>
          </p:nvPr>
        </p:nvSpPr>
        <p:spPr/>
        <p:txBody>
          <a:bodyPr/>
          <a:lstStyle/>
          <a:p>
            <a:r>
              <a:rPr lang="de-DE"/>
              <a:t>VP Spieltechnik</a:t>
            </a:r>
          </a:p>
        </p:txBody>
      </p:sp>
      <p:sp>
        <p:nvSpPr>
          <p:cNvPr id="9" name="Textplatzhalter 8">
            <a:extLst>
              <a:ext uri="{FF2B5EF4-FFF2-40B4-BE49-F238E27FC236}">
                <a16:creationId xmlns:a16="http://schemas.microsoft.com/office/drawing/2014/main" id="{0BC09192-7579-EE49-B841-220CDAC181B1}"/>
              </a:ext>
            </a:extLst>
          </p:cNvPr>
          <p:cNvSpPr>
            <a:spLocks noGrp="1"/>
          </p:cNvSpPr>
          <p:nvPr>
            <p:ph type="body" sz="quarter" idx="20"/>
          </p:nvPr>
        </p:nvSpPr>
        <p:spPr/>
        <p:txBody>
          <a:bodyPr/>
          <a:lstStyle/>
          <a:p>
            <a:endParaRPr lang="de-DE" dirty="0"/>
          </a:p>
          <a:p>
            <a:r>
              <a:rPr lang="de-DE" dirty="0"/>
              <a:t>0152/55369083</a:t>
            </a:r>
          </a:p>
          <a:p>
            <a:r>
              <a:rPr lang="de-DE" dirty="0"/>
              <a:t>Tobias.gunst@pfhv.de</a:t>
            </a:r>
          </a:p>
        </p:txBody>
      </p:sp>
      <p:sp>
        <p:nvSpPr>
          <p:cNvPr id="3" name="Datumsplatzhalter 2">
            <a:extLst>
              <a:ext uri="{FF2B5EF4-FFF2-40B4-BE49-F238E27FC236}">
                <a16:creationId xmlns:a16="http://schemas.microsoft.com/office/drawing/2014/main" id="{6E2F12E4-F82F-8049-9FC6-9F4DE99AFE46}"/>
              </a:ext>
            </a:extLst>
          </p:cNvPr>
          <p:cNvSpPr>
            <a:spLocks noGrp="1"/>
          </p:cNvSpPr>
          <p:nvPr>
            <p:ph type="dt" sz="half" idx="4294967295"/>
          </p:nvPr>
        </p:nvSpPr>
        <p:spPr>
          <a:xfrm>
            <a:off x="11309350" y="6356350"/>
            <a:ext cx="882650" cy="365125"/>
          </a:xfrm>
        </p:spPr>
        <p:txBody>
          <a:bodyPr/>
          <a:lstStyle/>
          <a:p>
            <a:fld id="{6A3C2D2F-9B56-4142-A88F-46D745BED3F3}" type="datetime1">
              <a:rPr lang="de-DE" smtClean="0"/>
              <a:pPr/>
              <a:t>13.02.2023</a:t>
            </a:fld>
            <a:endParaRPr lang="de-DE" dirty="0"/>
          </a:p>
        </p:txBody>
      </p:sp>
      <p:sp>
        <p:nvSpPr>
          <p:cNvPr id="5" name="Foliennummernplatzhalter 4">
            <a:extLst>
              <a:ext uri="{FF2B5EF4-FFF2-40B4-BE49-F238E27FC236}">
                <a16:creationId xmlns:a16="http://schemas.microsoft.com/office/drawing/2014/main" id="{9284CB6C-46FD-A04F-A922-D232BF59B55B}"/>
              </a:ext>
            </a:extLst>
          </p:cNvPr>
          <p:cNvSpPr>
            <a:spLocks noGrp="1"/>
          </p:cNvSpPr>
          <p:nvPr>
            <p:ph type="sldNum" sz="quarter" idx="4294967295"/>
          </p:nvPr>
        </p:nvSpPr>
        <p:spPr>
          <a:xfrm>
            <a:off x="11720513" y="6356350"/>
            <a:ext cx="471487" cy="365125"/>
          </a:xfrm>
        </p:spPr>
        <p:txBody>
          <a:bodyPr/>
          <a:lstStyle/>
          <a:p>
            <a:fld id="{096776BD-8EC8-4638-91DB-0945096743CB}" type="slidenum">
              <a:rPr lang="de-DE" smtClean="0"/>
              <a:pPr/>
              <a:t>16</a:t>
            </a:fld>
            <a:endParaRPr lang="de-DE" dirty="0"/>
          </a:p>
        </p:txBody>
      </p:sp>
    </p:spTree>
    <p:extLst>
      <p:ext uri="{BB962C8B-B14F-4D97-AF65-F5344CB8AC3E}">
        <p14:creationId xmlns:p14="http://schemas.microsoft.com/office/powerpoint/2010/main" val="368050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85621" y="205506"/>
            <a:ext cx="7755353" cy="540450"/>
          </a:xfrm>
        </p:spPr>
        <p:txBody>
          <a:bodyPr>
            <a:normAutofit/>
          </a:bodyPr>
          <a:lstStyle/>
          <a:p>
            <a:r>
              <a:rPr lang="de-DE" sz="3200" u="sng" dirty="0"/>
              <a:t>Grundsätzlich </a:t>
            </a:r>
            <a:r>
              <a:rPr lang="de-DE" sz="2200" u="sng" dirty="0"/>
              <a:t>(abgebender Verein) </a:t>
            </a:r>
          </a:p>
        </p:txBody>
      </p:sp>
      <p:sp>
        <p:nvSpPr>
          <p:cNvPr id="3" name="Untertitel 2">
            <a:extLst>
              <a:ext uri="{FF2B5EF4-FFF2-40B4-BE49-F238E27FC236}">
                <a16:creationId xmlns:a16="http://schemas.microsoft.com/office/drawing/2014/main" id="{9627EF38-80C4-9549-9980-5B8BD80613FC}"/>
              </a:ext>
            </a:extLst>
          </p:cNvPr>
          <p:cNvSpPr>
            <a:spLocks noGrp="1"/>
          </p:cNvSpPr>
          <p:nvPr>
            <p:ph type="subTitle" idx="1"/>
          </p:nvPr>
        </p:nvSpPr>
        <p:spPr>
          <a:xfrm>
            <a:off x="3833048" y="1188925"/>
            <a:ext cx="7755352" cy="4781569"/>
          </a:xfrm>
        </p:spPr>
        <p:txBody>
          <a:bodyPr>
            <a:normAutofit/>
          </a:bodyPr>
          <a:lstStyle/>
          <a:p>
            <a:pPr marL="457200" indent="-45720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Der abgebende Verein hat die Ausbildungskostenpauschale dem aufnehmenden Verein spätestens 6 Wochen nach Kenntnisnahme der Erteilung der neuen Spielberechtigung in Rechnung zu stellen.</a:t>
            </a:r>
          </a:p>
          <a:p>
            <a:pPr marL="457200" indent="-45720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Der abgebende Verein ist selbst für die Verfolgung/Recherche des Werdegangs des abgegebenen Spielers/Spielerin verantwortlich.</a:t>
            </a:r>
          </a:p>
          <a:p>
            <a:pPr marL="457200" indent="-45720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Der Anspruch auf die Ausbildungskosten verjährt nach zwei Jahren. Die Verjährungsfrist beginnt mit der Erteilung der Spielberechtigung</a:t>
            </a:r>
            <a:r>
              <a:rPr lang="de-DE" sz="2200" dirty="0">
                <a:latin typeface="Calibri" panose="020F0502020204030204" pitchFamily="34" charset="0"/>
                <a:ea typeface="Calibri" panose="020F0502020204030204" pitchFamily="34" charset="0"/>
                <a:cs typeface="Calibri" panose="020F0502020204030204" pitchFamily="34" charset="0"/>
              </a:rPr>
              <a:t>.</a:t>
            </a:r>
          </a:p>
          <a:p>
            <a:pPr marL="457200" indent="-45720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Verzichtet der abgebende Verein auf die Ausbildungskosten, so hat er eine schriftliche Verzichtserklärung an die  zuständigen Verbände sowie den aufnehmenden Verein zu versenden.</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r>
              <a:rPr lang="de-DE" dirty="0"/>
              <a:t>12.02.2023</a:t>
            </a:r>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2</a:t>
            </a:fld>
            <a:endParaRPr lang="de-DE" dirty="0"/>
          </a:p>
        </p:txBody>
      </p:sp>
    </p:spTree>
    <p:extLst>
      <p:ext uri="{BB962C8B-B14F-4D97-AF65-F5344CB8AC3E}">
        <p14:creationId xmlns:p14="http://schemas.microsoft.com/office/powerpoint/2010/main" val="53740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85621" y="205506"/>
            <a:ext cx="7755353" cy="540450"/>
          </a:xfrm>
        </p:spPr>
        <p:txBody>
          <a:bodyPr>
            <a:normAutofit/>
          </a:bodyPr>
          <a:lstStyle/>
          <a:p>
            <a:r>
              <a:rPr lang="de-DE" sz="3200" u="sng" dirty="0"/>
              <a:t>Grundsätzlich </a:t>
            </a:r>
            <a:r>
              <a:rPr lang="de-DE" sz="2000" u="sng" dirty="0"/>
              <a:t>(Passstelle)</a:t>
            </a:r>
          </a:p>
        </p:txBody>
      </p:sp>
      <p:sp>
        <p:nvSpPr>
          <p:cNvPr id="3" name="Untertitel 2">
            <a:extLst>
              <a:ext uri="{FF2B5EF4-FFF2-40B4-BE49-F238E27FC236}">
                <a16:creationId xmlns:a16="http://schemas.microsoft.com/office/drawing/2014/main" id="{9627EF38-80C4-9549-9980-5B8BD80613FC}"/>
              </a:ext>
            </a:extLst>
          </p:cNvPr>
          <p:cNvSpPr>
            <a:spLocks noGrp="1"/>
          </p:cNvSpPr>
          <p:nvPr>
            <p:ph type="subTitle" idx="1"/>
          </p:nvPr>
        </p:nvSpPr>
        <p:spPr>
          <a:xfrm>
            <a:off x="3833048" y="1188925"/>
            <a:ext cx="7755352" cy="4781569"/>
          </a:xfrm>
        </p:spPr>
        <p:txBody>
          <a:bodyPr>
            <a:normAutofit/>
          </a:bodyPr>
          <a:lstStyle/>
          <a:p>
            <a:pPr marL="457200" indent="-45720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Die Passstelle des abgebenden Vereins ist verpflichtet, auf Anfrage des abgebenden und aufnehmenden Vereins die Zeiten der alten Spielberechtigung beim abgebenden Verein zu bescheinigen. </a:t>
            </a:r>
          </a:p>
          <a:p>
            <a:pPr marL="457200" indent="-45720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Die Passstelle des aufnehmenden Vereins ist verpflichtet, den Namen des neuen Vereins sowie den Zeitpunkt der Erteilung der neuen Spielberechtigung auf Anfrage des abgebenden Vereins bekannt zu geben.</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r>
              <a:rPr lang="de-DE" dirty="0"/>
              <a:t>12.02.2023</a:t>
            </a:r>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3</a:t>
            </a:fld>
            <a:endParaRPr lang="de-DE" dirty="0"/>
          </a:p>
        </p:txBody>
      </p:sp>
    </p:spTree>
    <p:extLst>
      <p:ext uri="{BB962C8B-B14F-4D97-AF65-F5344CB8AC3E}">
        <p14:creationId xmlns:p14="http://schemas.microsoft.com/office/powerpoint/2010/main" val="28853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85621" y="205506"/>
            <a:ext cx="7755353" cy="540450"/>
          </a:xfrm>
        </p:spPr>
        <p:txBody>
          <a:bodyPr>
            <a:normAutofit/>
          </a:bodyPr>
          <a:lstStyle/>
          <a:p>
            <a:r>
              <a:rPr lang="de-DE" sz="3200" u="sng" dirty="0"/>
              <a:t>Grundsätzlich </a:t>
            </a:r>
            <a:r>
              <a:rPr lang="de-DE" sz="2000" u="sng" dirty="0"/>
              <a:t>(Aufnehmender Verein)</a:t>
            </a:r>
          </a:p>
        </p:txBody>
      </p:sp>
      <p:sp>
        <p:nvSpPr>
          <p:cNvPr id="3" name="Untertitel 2">
            <a:extLst>
              <a:ext uri="{FF2B5EF4-FFF2-40B4-BE49-F238E27FC236}">
                <a16:creationId xmlns:a16="http://schemas.microsoft.com/office/drawing/2014/main" id="{9627EF38-80C4-9549-9980-5B8BD80613FC}"/>
              </a:ext>
            </a:extLst>
          </p:cNvPr>
          <p:cNvSpPr>
            <a:spLocks noGrp="1"/>
          </p:cNvSpPr>
          <p:nvPr>
            <p:ph type="subTitle" idx="1"/>
          </p:nvPr>
        </p:nvSpPr>
        <p:spPr>
          <a:xfrm>
            <a:off x="3833048" y="1188925"/>
            <a:ext cx="7755352" cy="4781569"/>
          </a:xfrm>
        </p:spPr>
        <p:txBody>
          <a:bodyPr>
            <a:normAutofit/>
          </a:bodyPr>
          <a:lstStyle/>
          <a:p>
            <a:pPr marL="457200" indent="-45720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Der aufnehmende Verein ist verpflichtet, die Rechnung zu bezahlen.</a:t>
            </a:r>
          </a:p>
          <a:p>
            <a:pPr marL="457200" indent="-45720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Wird eine Rechnung –auch teilweise- nicht anerkannt, hat der aufnehmende Verein innerhalb von 21 Tagen schriftlich Stellung zu nehmen.</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r>
              <a:rPr lang="de-DE" dirty="0"/>
              <a:t>12.02.2023</a:t>
            </a:r>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4</a:t>
            </a:fld>
            <a:endParaRPr lang="de-DE" dirty="0"/>
          </a:p>
        </p:txBody>
      </p:sp>
    </p:spTree>
    <p:extLst>
      <p:ext uri="{BB962C8B-B14F-4D97-AF65-F5344CB8AC3E}">
        <p14:creationId xmlns:p14="http://schemas.microsoft.com/office/powerpoint/2010/main" val="20377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Vorrausetzungen zum Erhalt einer Ausbildungskostenpauschale</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5</a:t>
            </a:fld>
            <a:endParaRPr lang="de-DE" dirty="0"/>
          </a:p>
        </p:txBody>
      </p:sp>
      <p:sp>
        <p:nvSpPr>
          <p:cNvPr id="7" name="Textfeld 6">
            <a:extLst>
              <a:ext uri="{FF2B5EF4-FFF2-40B4-BE49-F238E27FC236}">
                <a16:creationId xmlns:a16="http://schemas.microsoft.com/office/drawing/2014/main" id="{F4ABC358-A8BC-4FE8-92D5-A51A82CFDC66}"/>
              </a:ext>
            </a:extLst>
          </p:cNvPr>
          <p:cNvSpPr txBox="1"/>
          <p:nvPr/>
        </p:nvSpPr>
        <p:spPr>
          <a:xfrm>
            <a:off x="3701667" y="1344058"/>
            <a:ext cx="7799041" cy="5386090"/>
          </a:xfrm>
          <a:prstGeom prst="rect">
            <a:avLst/>
          </a:prstGeom>
          <a:noFill/>
        </p:spPr>
        <p:txBody>
          <a:bodyPr wrap="square" rtlCol="0">
            <a:spAutoFit/>
          </a:bodyPr>
          <a:lstStyle/>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Spieler(in) im Alter nach Vollendung des 13. Lebensjahres bis Vollendung des 23. Lebensjahres.</a:t>
            </a:r>
          </a:p>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Spieler(in) muss in der letzten Saison beim abgebenden Verein mind. einmal im Spielbericht als Spieler(in) offiziell aufgeführt sein.</a:t>
            </a:r>
          </a:p>
          <a:p>
            <a:pPr marL="28575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Es muss sich um einen leistungsorientierten Wechsel zu einem Verein handeln, dessen 1. Herrenmannschaft mind. in der 4. Liga oder höher bzw.  die 1. Frauenmannschaft in der 3. Liga oder höher spielt                                                                                                    und                                                                                                            bei der Jugend in der betreffenden Altersklasse des aufnehmenden Vereins in der höchsten Spielklasse der Landesverbände spielt (in unserem Fall der Oberliga RPS, C-A -Jugend).</a:t>
            </a:r>
          </a:p>
          <a:p>
            <a:pPr lvl="0"/>
            <a:r>
              <a:rPr lang="de-DE" dirty="0">
                <a:latin typeface="Calibri" panose="020F0502020204030204" pitchFamily="34" charset="0"/>
                <a:ea typeface="Calibri" panose="020F0502020204030204" pitchFamily="34" charset="0"/>
                <a:cs typeface="Calibri" panose="020F0502020204030204" pitchFamily="34" charset="0"/>
              </a:rPr>
              <a:t> </a:t>
            </a:r>
          </a:p>
          <a:p>
            <a:endParaRPr lang="de-DE" dirty="0"/>
          </a:p>
        </p:txBody>
      </p:sp>
    </p:spTree>
    <p:extLst>
      <p:ext uri="{BB962C8B-B14F-4D97-AF65-F5344CB8AC3E}">
        <p14:creationId xmlns:p14="http://schemas.microsoft.com/office/powerpoint/2010/main" val="337417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Vorrausetzungen zum Erhalt einer Ausbildungskostenpauschale</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6</a:t>
            </a:fld>
            <a:endParaRPr lang="de-DE" dirty="0"/>
          </a:p>
        </p:txBody>
      </p:sp>
      <p:sp>
        <p:nvSpPr>
          <p:cNvPr id="7" name="Textfeld 6">
            <a:extLst>
              <a:ext uri="{FF2B5EF4-FFF2-40B4-BE49-F238E27FC236}">
                <a16:creationId xmlns:a16="http://schemas.microsoft.com/office/drawing/2014/main" id="{F4ABC358-A8BC-4FE8-92D5-A51A82CFDC66}"/>
              </a:ext>
            </a:extLst>
          </p:cNvPr>
          <p:cNvSpPr txBox="1"/>
          <p:nvPr/>
        </p:nvSpPr>
        <p:spPr>
          <a:xfrm>
            <a:off x="3701667" y="1344058"/>
            <a:ext cx="7799041" cy="3354765"/>
          </a:xfrm>
          <a:prstGeom prst="rect">
            <a:avLst/>
          </a:prstGeom>
          <a:noFill/>
        </p:spPr>
        <p:txBody>
          <a:bodyPr wrap="square" rtlCol="0">
            <a:spAutoFit/>
          </a:bodyPr>
          <a:lstStyle/>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Anspruchsberechtigt ist lediglich der Stammverein/Erstverein. </a:t>
            </a:r>
          </a:p>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Vereine mit der höchstspielenden </a:t>
            </a:r>
            <a:r>
              <a:rPr lang="de-DE" sz="2200" b="1" dirty="0" err="1">
                <a:latin typeface="Calibri" panose="020F0502020204030204" pitchFamily="34" charset="0"/>
                <a:ea typeface="Calibri" panose="020F0502020204030204" pitchFamily="34" charset="0"/>
                <a:cs typeface="Calibri" panose="020F0502020204030204" pitchFamily="34" charset="0"/>
              </a:rPr>
              <a:t>Aktivenmannschaft</a:t>
            </a:r>
            <a:r>
              <a:rPr lang="de-DE" sz="2200" b="1" dirty="0">
                <a:latin typeface="Calibri" panose="020F0502020204030204" pitchFamily="34" charset="0"/>
                <a:ea typeface="Calibri" panose="020F0502020204030204" pitchFamily="34" charset="0"/>
                <a:cs typeface="Calibri" panose="020F0502020204030204" pitchFamily="34" charset="0"/>
              </a:rPr>
              <a:t> der Männer unterhalb der 4. Liga oder Frauen unterhalb der 3. Liga sind immer nur anspruchsberechtigt. Diese Vereine müssen keine Ausbildungsentschädigung für die Aufnahme von Spielern zahlen.</a:t>
            </a:r>
          </a:p>
          <a:p>
            <a:pPr marL="285750" lvl="0" indent="-285750">
              <a:buFont typeface="Symbol" panose="05050102010706020507" pitchFamily="18" charset="2"/>
              <a:buChar char="-"/>
            </a:pPr>
            <a:endParaRPr lang="de-DE" sz="22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Symbol" panose="05050102010706020507" pitchFamily="18" charset="2"/>
              <a:buChar char="-"/>
            </a:pPr>
            <a:endParaRPr lang="de-DE" sz="2200" dirty="0">
              <a:latin typeface="Calibri" panose="020F0502020204030204" pitchFamily="34" charset="0"/>
              <a:ea typeface="Calibri" panose="020F0502020204030204" pitchFamily="34" charset="0"/>
              <a:cs typeface="Calibri" panose="020F0502020204030204" pitchFamily="34" charset="0"/>
            </a:endParaRPr>
          </a:p>
          <a:p>
            <a:pPr lvl="0"/>
            <a:r>
              <a:rPr lang="de-DE" dirty="0">
                <a:latin typeface="Calibri" panose="020F0502020204030204" pitchFamily="34" charset="0"/>
                <a:ea typeface="Calibri" panose="020F0502020204030204" pitchFamily="34" charset="0"/>
                <a:cs typeface="Calibri" panose="020F0502020204030204" pitchFamily="34" charset="0"/>
              </a:rPr>
              <a:t> </a:t>
            </a:r>
          </a:p>
          <a:p>
            <a:endParaRPr lang="de-DE" dirty="0"/>
          </a:p>
        </p:txBody>
      </p:sp>
    </p:spTree>
    <p:extLst>
      <p:ext uri="{BB962C8B-B14F-4D97-AF65-F5344CB8AC3E}">
        <p14:creationId xmlns:p14="http://schemas.microsoft.com/office/powerpoint/2010/main" val="386988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Berechnung der Ausbildungskostenentschädigung</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7</a:t>
            </a:fld>
            <a:endParaRPr lang="de-DE" dirty="0"/>
          </a:p>
        </p:txBody>
      </p:sp>
      <p:sp>
        <p:nvSpPr>
          <p:cNvPr id="7" name="Textfeld 6">
            <a:extLst>
              <a:ext uri="{FF2B5EF4-FFF2-40B4-BE49-F238E27FC236}">
                <a16:creationId xmlns:a16="http://schemas.microsoft.com/office/drawing/2014/main" id="{F4ABC358-A8BC-4FE8-92D5-A51A82CFDC66}"/>
              </a:ext>
            </a:extLst>
          </p:cNvPr>
          <p:cNvSpPr txBox="1"/>
          <p:nvPr/>
        </p:nvSpPr>
        <p:spPr>
          <a:xfrm>
            <a:off x="3565727" y="1206931"/>
            <a:ext cx="7799041" cy="5386090"/>
          </a:xfrm>
          <a:prstGeom prst="rect">
            <a:avLst/>
          </a:prstGeom>
          <a:noFill/>
        </p:spPr>
        <p:txBody>
          <a:bodyPr wrap="square" rtlCol="0">
            <a:spAutoFit/>
          </a:bodyPr>
          <a:lstStyle/>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Ausschlaggebend für die Berechnung ist die Ligazugehörigkeit der 1. Männer- bzw. 1. Frauenmannschaft zum Zeitpunkt der Erteilung der neuen Spielberechtigung. </a:t>
            </a:r>
          </a:p>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Die Ausbildungskostenentschädigung verdoppelt sich bei einem Spieler/Spielerin mit Kaderstatus des DHB.                  Die Gültige Kaderliste des DHB zum Zeitpunkt der Erteilung der Spielberechtigung (NK2, NK1, PK und OK)</a:t>
            </a:r>
          </a:p>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Die angegebenen Entschädigungsbeträge sind Netto-Beträge. Sofern der abgebende Verein umsatzsteuerpflichtig ist, kann die gesetzliche Umsatzsteuer zusätzlich berechnet werden. </a:t>
            </a:r>
          </a:p>
          <a:p>
            <a:pPr marL="285750" lvl="0" indent="-285750">
              <a:buFont typeface="Symbol" panose="05050102010706020507" pitchFamily="18" charset="2"/>
              <a:buChar char="-"/>
            </a:pPr>
            <a:r>
              <a:rPr lang="de-DE" sz="2200" b="1" dirty="0">
                <a:latin typeface="Calibri" panose="020F0502020204030204" pitchFamily="34" charset="0"/>
                <a:ea typeface="Calibri" panose="020F0502020204030204" pitchFamily="34" charset="0"/>
                <a:cs typeface="Calibri" panose="020F0502020204030204" pitchFamily="34" charset="0"/>
              </a:rPr>
              <a:t>Die angegebenen Beträge sind Maximalbeträge,                  welche pro Spieler/in und Saison geltend gemacht werden können.</a:t>
            </a:r>
          </a:p>
          <a:p>
            <a:pPr marL="285750" lvl="0" indent="-285750">
              <a:buFont typeface="Symbol" panose="05050102010706020507" pitchFamily="18" charset="2"/>
              <a:buChar char="-"/>
            </a:pPr>
            <a:endParaRPr lang="de-DE" sz="2200" dirty="0">
              <a:latin typeface="Calibri" panose="020F0502020204030204" pitchFamily="34" charset="0"/>
              <a:ea typeface="Calibri" panose="020F0502020204030204" pitchFamily="34" charset="0"/>
              <a:cs typeface="Calibri" panose="020F0502020204030204" pitchFamily="34" charset="0"/>
            </a:endParaRPr>
          </a:p>
          <a:p>
            <a:pPr lvl="0"/>
            <a:r>
              <a:rPr lang="de-DE" dirty="0">
                <a:latin typeface="Calibri" panose="020F0502020204030204" pitchFamily="34" charset="0"/>
                <a:ea typeface="Calibri" panose="020F0502020204030204" pitchFamily="34" charset="0"/>
                <a:cs typeface="Calibri" panose="020F0502020204030204" pitchFamily="34" charset="0"/>
              </a:rPr>
              <a:t> </a:t>
            </a:r>
          </a:p>
          <a:p>
            <a:endParaRPr lang="de-DE" dirty="0"/>
          </a:p>
        </p:txBody>
      </p:sp>
    </p:spTree>
    <p:extLst>
      <p:ext uri="{BB962C8B-B14F-4D97-AF65-F5344CB8AC3E}">
        <p14:creationId xmlns:p14="http://schemas.microsoft.com/office/powerpoint/2010/main" val="194590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Berechnung der Ausbildungskostenentschädigung</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8</a:t>
            </a:fld>
            <a:endParaRPr lang="de-DE" dirty="0"/>
          </a:p>
        </p:txBody>
      </p:sp>
      <p:sp>
        <p:nvSpPr>
          <p:cNvPr id="7" name="Textfeld 6">
            <a:extLst>
              <a:ext uri="{FF2B5EF4-FFF2-40B4-BE49-F238E27FC236}">
                <a16:creationId xmlns:a16="http://schemas.microsoft.com/office/drawing/2014/main" id="{F4ABC358-A8BC-4FE8-92D5-A51A82CFDC66}"/>
              </a:ext>
            </a:extLst>
          </p:cNvPr>
          <p:cNvSpPr txBox="1"/>
          <p:nvPr/>
        </p:nvSpPr>
        <p:spPr>
          <a:xfrm>
            <a:off x="3565727" y="1970724"/>
            <a:ext cx="7799041" cy="2339102"/>
          </a:xfrm>
          <a:prstGeom prst="rect">
            <a:avLst/>
          </a:prstGeom>
          <a:noFill/>
        </p:spPr>
        <p:txBody>
          <a:bodyPr wrap="square" rtlCol="0">
            <a:spAutoFit/>
          </a:bodyPr>
          <a:lstStyle/>
          <a:p>
            <a:pPr lvl="0"/>
            <a:r>
              <a:rPr lang="de-DE" sz="2200" b="1" u="sng" dirty="0">
                <a:latin typeface="Calibri" panose="020F0502020204030204" pitchFamily="34" charset="0"/>
                <a:ea typeface="Calibri" panose="020F0502020204030204" pitchFamily="34" charset="0"/>
                <a:cs typeface="Calibri" panose="020F0502020204030204" pitchFamily="34" charset="0"/>
              </a:rPr>
              <a:t>Männer</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1.500 € für 1.HBL</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750 € für 2.HBL</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375 € für 3.HBL</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175 € für vierthöchste Spielklasse (z.B. Oberliga RPS) </a:t>
            </a:r>
          </a:p>
          <a:p>
            <a:pPr lvl="0"/>
            <a:r>
              <a:rPr lang="de-DE" dirty="0">
                <a:latin typeface="Calibri" panose="020F0502020204030204" pitchFamily="34" charset="0"/>
                <a:ea typeface="Calibri" panose="020F0502020204030204" pitchFamily="34" charset="0"/>
                <a:cs typeface="Calibri" panose="020F0502020204030204" pitchFamily="34" charset="0"/>
              </a:rPr>
              <a:t> </a:t>
            </a:r>
          </a:p>
          <a:p>
            <a:endParaRPr lang="de-DE" dirty="0"/>
          </a:p>
        </p:txBody>
      </p:sp>
      <p:sp>
        <p:nvSpPr>
          <p:cNvPr id="3" name="Textfeld 2">
            <a:extLst>
              <a:ext uri="{FF2B5EF4-FFF2-40B4-BE49-F238E27FC236}">
                <a16:creationId xmlns:a16="http://schemas.microsoft.com/office/drawing/2014/main" id="{1B3F6E33-0EDB-44A9-BE46-98653772034D}"/>
              </a:ext>
            </a:extLst>
          </p:cNvPr>
          <p:cNvSpPr txBox="1"/>
          <p:nvPr/>
        </p:nvSpPr>
        <p:spPr>
          <a:xfrm>
            <a:off x="3565727" y="1235636"/>
            <a:ext cx="6819659" cy="430887"/>
          </a:xfrm>
          <a:prstGeom prst="rect">
            <a:avLst/>
          </a:prstGeom>
          <a:noFill/>
        </p:spPr>
        <p:txBody>
          <a:bodyPr wrap="square" rtlCol="0">
            <a:spAutoFit/>
          </a:bodyPr>
          <a:lstStyle/>
          <a:p>
            <a:r>
              <a:rPr lang="de-DE" sz="2200" b="1" dirty="0">
                <a:latin typeface="Calibri" panose="020F0502020204030204" pitchFamily="34" charset="0"/>
                <a:ea typeface="Calibri" panose="020F0502020204030204" pitchFamily="34" charset="0"/>
                <a:cs typeface="Calibri" panose="020F0502020204030204" pitchFamily="34" charset="0"/>
              </a:rPr>
              <a:t>Maximalbeträge pro Saison und Spieler/In</a:t>
            </a:r>
            <a:r>
              <a:rPr lang="de-DE" b="1" dirty="0">
                <a:latin typeface="Calibri" panose="020F0502020204030204" pitchFamily="34" charset="0"/>
                <a:ea typeface="Calibri" panose="020F0502020204030204" pitchFamily="34" charset="0"/>
                <a:cs typeface="Calibri" panose="020F0502020204030204" pitchFamily="34" charset="0"/>
              </a:rPr>
              <a:t> </a:t>
            </a:r>
          </a:p>
        </p:txBody>
      </p:sp>
      <p:sp>
        <p:nvSpPr>
          <p:cNvPr id="8" name="Textfeld 7">
            <a:extLst>
              <a:ext uri="{FF2B5EF4-FFF2-40B4-BE49-F238E27FC236}">
                <a16:creationId xmlns:a16="http://schemas.microsoft.com/office/drawing/2014/main" id="{CCD1D057-CABA-49D3-B613-151B47D9B02F}"/>
              </a:ext>
            </a:extLst>
          </p:cNvPr>
          <p:cNvSpPr txBox="1"/>
          <p:nvPr/>
        </p:nvSpPr>
        <p:spPr>
          <a:xfrm>
            <a:off x="3565726" y="3930408"/>
            <a:ext cx="7799041" cy="2000548"/>
          </a:xfrm>
          <a:prstGeom prst="rect">
            <a:avLst/>
          </a:prstGeom>
          <a:noFill/>
        </p:spPr>
        <p:txBody>
          <a:bodyPr wrap="square" rtlCol="0">
            <a:spAutoFit/>
          </a:bodyPr>
          <a:lstStyle/>
          <a:p>
            <a:pPr lvl="0"/>
            <a:r>
              <a:rPr lang="de-DE" sz="2200" b="1" u="sng" dirty="0">
                <a:latin typeface="Calibri" panose="020F0502020204030204" pitchFamily="34" charset="0"/>
                <a:ea typeface="Calibri" panose="020F0502020204030204" pitchFamily="34" charset="0"/>
                <a:cs typeface="Calibri" panose="020F0502020204030204" pitchFamily="34" charset="0"/>
              </a:rPr>
              <a:t>Frauen</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750 € für 1.HBF</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375 € für 2.HBF</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175 € für 3.HBF</a:t>
            </a:r>
          </a:p>
          <a:p>
            <a:pPr lvl="0"/>
            <a:r>
              <a:rPr lang="de-DE" dirty="0">
                <a:latin typeface="Calibri" panose="020F0502020204030204" pitchFamily="34" charset="0"/>
                <a:ea typeface="Calibri" panose="020F0502020204030204" pitchFamily="34" charset="0"/>
                <a:cs typeface="Calibri" panose="020F0502020204030204" pitchFamily="34" charset="0"/>
              </a:rPr>
              <a:t> </a:t>
            </a:r>
          </a:p>
          <a:p>
            <a:endParaRPr lang="de-DE" dirty="0"/>
          </a:p>
        </p:txBody>
      </p:sp>
    </p:spTree>
    <p:extLst>
      <p:ext uri="{BB962C8B-B14F-4D97-AF65-F5344CB8AC3E}">
        <p14:creationId xmlns:p14="http://schemas.microsoft.com/office/powerpoint/2010/main" val="224200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FAA8-7048-A54C-9077-41CEE058CCDC}"/>
              </a:ext>
            </a:extLst>
          </p:cNvPr>
          <p:cNvSpPr>
            <a:spLocks noGrp="1"/>
          </p:cNvSpPr>
          <p:nvPr>
            <p:ph type="ctrTitle"/>
          </p:nvPr>
        </p:nvSpPr>
        <p:spPr>
          <a:xfrm>
            <a:off x="3565727" y="136525"/>
            <a:ext cx="7053012" cy="906967"/>
          </a:xfrm>
        </p:spPr>
        <p:txBody>
          <a:bodyPr>
            <a:noAutofit/>
          </a:bodyPr>
          <a:lstStyle/>
          <a:p>
            <a:r>
              <a:rPr lang="de-DE" sz="3200" u="sng" dirty="0"/>
              <a:t>Berechnung der Ausbildungskostenentschädigung</a:t>
            </a:r>
          </a:p>
        </p:txBody>
      </p:sp>
      <p:sp>
        <p:nvSpPr>
          <p:cNvPr id="4" name="Datumsplatzhalter 3">
            <a:extLst>
              <a:ext uri="{FF2B5EF4-FFF2-40B4-BE49-F238E27FC236}">
                <a16:creationId xmlns:a16="http://schemas.microsoft.com/office/drawing/2014/main" id="{54CD2850-29C8-B44E-B513-911633B7DCF9}"/>
              </a:ext>
            </a:extLst>
          </p:cNvPr>
          <p:cNvSpPr>
            <a:spLocks noGrp="1"/>
          </p:cNvSpPr>
          <p:nvPr>
            <p:ph type="dt" sz="half" idx="10"/>
          </p:nvPr>
        </p:nvSpPr>
        <p:spPr/>
        <p:txBody>
          <a:bodyPr/>
          <a:lstStyle/>
          <a:p>
            <a:fld id="{6A3C2D2F-9B56-4142-A88F-46D745BED3F3}" type="datetime1">
              <a:rPr lang="de-DE" smtClean="0"/>
              <a:pPr/>
              <a:t>13.02.2023</a:t>
            </a:fld>
            <a:endParaRPr lang="de-DE" dirty="0"/>
          </a:p>
        </p:txBody>
      </p:sp>
      <p:sp>
        <p:nvSpPr>
          <p:cNvPr id="5" name="Fußzeilenplatzhalter 4">
            <a:extLst>
              <a:ext uri="{FF2B5EF4-FFF2-40B4-BE49-F238E27FC236}">
                <a16:creationId xmlns:a16="http://schemas.microsoft.com/office/drawing/2014/main" id="{A83919A5-136A-834E-9C96-16FDA84257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E1792C2-0BA8-EB40-8A71-5E2CEE34AC2E}"/>
              </a:ext>
            </a:extLst>
          </p:cNvPr>
          <p:cNvSpPr>
            <a:spLocks noGrp="1"/>
          </p:cNvSpPr>
          <p:nvPr>
            <p:ph type="sldNum" sz="quarter" idx="12"/>
          </p:nvPr>
        </p:nvSpPr>
        <p:spPr/>
        <p:txBody>
          <a:bodyPr/>
          <a:lstStyle/>
          <a:p>
            <a:fld id="{096776BD-8EC8-4638-91DB-0945096743CB}" type="slidenum">
              <a:rPr lang="de-DE" smtClean="0"/>
              <a:pPr/>
              <a:t>9</a:t>
            </a:fld>
            <a:endParaRPr lang="de-DE" dirty="0"/>
          </a:p>
        </p:txBody>
      </p:sp>
      <p:sp>
        <p:nvSpPr>
          <p:cNvPr id="7" name="Textfeld 6">
            <a:extLst>
              <a:ext uri="{FF2B5EF4-FFF2-40B4-BE49-F238E27FC236}">
                <a16:creationId xmlns:a16="http://schemas.microsoft.com/office/drawing/2014/main" id="{F4ABC358-A8BC-4FE8-92D5-A51A82CFDC66}"/>
              </a:ext>
            </a:extLst>
          </p:cNvPr>
          <p:cNvSpPr txBox="1"/>
          <p:nvPr/>
        </p:nvSpPr>
        <p:spPr>
          <a:xfrm>
            <a:off x="3565727" y="1970724"/>
            <a:ext cx="7799041" cy="3693319"/>
          </a:xfrm>
          <a:prstGeom prst="rect">
            <a:avLst/>
          </a:prstGeom>
          <a:noFill/>
        </p:spPr>
        <p:txBody>
          <a:bodyPr wrap="square" rtlCol="0">
            <a:spAutoFit/>
          </a:bodyPr>
          <a:lstStyle/>
          <a:p>
            <a:pPr lvl="0"/>
            <a:r>
              <a:rPr lang="de-DE" sz="2200" b="1" u="sng" dirty="0">
                <a:latin typeface="Calibri" panose="020F0502020204030204" pitchFamily="34" charset="0"/>
                <a:ea typeface="Calibri" panose="020F0502020204030204" pitchFamily="34" charset="0"/>
                <a:cs typeface="Calibri" panose="020F0502020204030204" pitchFamily="34" charset="0"/>
              </a:rPr>
              <a:t>Für die Jahre in der Jugend des abgebenden Vereins können für das </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2. Jahr A- Jugend 100%</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1. Jahr A- Jugend 75%</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2. Jahr B- Jugend 50%</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1. Jahr B- Jugend 25%</a:t>
            </a:r>
          </a:p>
          <a:p>
            <a:pPr marL="342900" lvl="0" indent="-342900">
              <a:buFontTx/>
              <a:buChar char="-"/>
            </a:pPr>
            <a:r>
              <a:rPr lang="de-DE" sz="2200" b="1" dirty="0">
                <a:latin typeface="Calibri" panose="020F0502020204030204" pitchFamily="34" charset="0"/>
                <a:ea typeface="Calibri" panose="020F0502020204030204" pitchFamily="34" charset="0"/>
                <a:cs typeface="Calibri" panose="020F0502020204030204" pitchFamily="34" charset="0"/>
              </a:rPr>
              <a:t>1. und 2. Jahr C- Jugend 20%</a:t>
            </a:r>
          </a:p>
          <a:p>
            <a:pPr lvl="0"/>
            <a:r>
              <a:rPr lang="de-DE" sz="2200" b="1" dirty="0">
                <a:latin typeface="Calibri" panose="020F0502020204030204" pitchFamily="34" charset="0"/>
                <a:ea typeface="Calibri" panose="020F0502020204030204" pitchFamily="34" charset="0"/>
                <a:cs typeface="Calibri" panose="020F0502020204030204" pitchFamily="34" charset="0"/>
              </a:rPr>
              <a:t>des max. Betrages der 1. Herren- oder 1. Frauenmannschaft des aufnehmenden Vereins geltend gemacht werden.</a:t>
            </a:r>
          </a:p>
          <a:p>
            <a:pPr lvl="0"/>
            <a:r>
              <a:rPr lang="de-DE" dirty="0">
                <a:latin typeface="Calibri" panose="020F0502020204030204" pitchFamily="34" charset="0"/>
                <a:ea typeface="Calibri" panose="020F0502020204030204" pitchFamily="34" charset="0"/>
                <a:cs typeface="Calibri" panose="020F0502020204030204" pitchFamily="34" charset="0"/>
              </a:rPr>
              <a:t> </a:t>
            </a:r>
          </a:p>
          <a:p>
            <a:endParaRPr lang="de-DE" dirty="0"/>
          </a:p>
        </p:txBody>
      </p:sp>
      <p:sp>
        <p:nvSpPr>
          <p:cNvPr id="3" name="Textfeld 2">
            <a:extLst>
              <a:ext uri="{FF2B5EF4-FFF2-40B4-BE49-F238E27FC236}">
                <a16:creationId xmlns:a16="http://schemas.microsoft.com/office/drawing/2014/main" id="{1B3F6E33-0EDB-44A9-BE46-98653772034D}"/>
              </a:ext>
            </a:extLst>
          </p:cNvPr>
          <p:cNvSpPr txBox="1"/>
          <p:nvPr/>
        </p:nvSpPr>
        <p:spPr>
          <a:xfrm>
            <a:off x="3565727" y="1235636"/>
            <a:ext cx="6819659" cy="430887"/>
          </a:xfrm>
          <a:prstGeom prst="rect">
            <a:avLst/>
          </a:prstGeom>
          <a:noFill/>
        </p:spPr>
        <p:txBody>
          <a:bodyPr wrap="square" rtlCol="0">
            <a:spAutoFit/>
          </a:bodyPr>
          <a:lstStyle/>
          <a:p>
            <a:r>
              <a:rPr lang="de-DE" sz="2200" b="1" dirty="0">
                <a:latin typeface="Calibri" panose="020F0502020204030204" pitchFamily="34" charset="0"/>
                <a:ea typeface="Calibri" panose="020F0502020204030204" pitchFamily="34" charset="0"/>
                <a:cs typeface="Calibri" panose="020F0502020204030204" pitchFamily="34" charset="0"/>
              </a:rPr>
              <a:t>Maximalbeträge pro Saison und Spieler/In</a:t>
            </a:r>
            <a:r>
              <a:rPr lang="de-DE" b="1"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30764211"/>
      </p:ext>
    </p:extLst>
  </p:cSld>
  <p:clrMapOvr>
    <a:masterClrMapping/>
  </p:clrMapOvr>
</p:sld>
</file>

<file path=ppt/theme/theme1.xml><?xml version="1.0" encoding="utf-8"?>
<a:theme xmlns:a="http://schemas.openxmlformats.org/drawingml/2006/main" name="Neues_CD_DHB_Präsentationsvorlage_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HB">
      <a:majorFont>
        <a:latin typeface="Bahnschrift"/>
        <a:ea typeface=""/>
        <a:cs typeface=""/>
      </a:majorFont>
      <a:minorFont>
        <a:latin typeface="Bahnschrif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1_PfHV_PPT" id="{B47397DF-8DDB-41DF-9992-E4D3E4A5288B}" vid="{0DE45F6A-D7D5-43E0-8870-AA27FFC6C78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HB">
    <a:majorFont>
      <a:latin typeface="Bahnschrift"/>
      <a:ea typeface=""/>
      <a:cs typeface=""/>
    </a:majorFont>
    <a:minorFont>
      <a:latin typeface="Bahnschrif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HB">
    <a:majorFont>
      <a:latin typeface="Bahnschrift"/>
      <a:ea typeface=""/>
      <a:cs typeface=""/>
    </a:majorFont>
    <a:minorFont>
      <a:latin typeface="Bahnschrif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215C5CA598B1E499C8E1B0907714852" ma:contentTypeVersion="6" ma:contentTypeDescription="Ein neues Dokument erstellen." ma:contentTypeScope="" ma:versionID="c8bdb2f9c675233f7b1421e600a4c457">
  <xsd:schema xmlns:xsd="http://www.w3.org/2001/XMLSchema" xmlns:xs="http://www.w3.org/2001/XMLSchema" xmlns:p="http://schemas.microsoft.com/office/2006/metadata/properties" xmlns:ns2="69495d8a-5590-43e6-9caf-55cd0f135e2a" xmlns:ns3="ceb7a9fd-44d7-4864-ae5e-63720b0bcf4d" targetNamespace="http://schemas.microsoft.com/office/2006/metadata/properties" ma:root="true" ma:fieldsID="f17a895c8403506029be3e0fe963acde" ns2:_="" ns3:_="">
    <xsd:import namespace="69495d8a-5590-43e6-9caf-55cd0f135e2a"/>
    <xsd:import namespace="ceb7a9fd-44d7-4864-ae5e-63720b0bcf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95d8a-5590-43e6-9caf-55cd0f135e2a"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b7a9fd-44d7-4864-ae5e-63720b0bcf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A231B5-33FB-40B7-9F4E-6058765B06B3}">
  <ds:schemaRefs>
    <ds:schemaRef ds:uri="http://schemas.microsoft.com/sharepoint/v3/contenttype/forms"/>
  </ds:schemaRefs>
</ds:datastoreItem>
</file>

<file path=customXml/itemProps2.xml><?xml version="1.0" encoding="utf-8"?>
<ds:datastoreItem xmlns:ds="http://schemas.openxmlformats.org/officeDocument/2006/customXml" ds:itemID="{52194D19-13C7-45F6-83B8-2F4C3390A8C3}">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69495d8a-5590-43e6-9caf-55cd0f135e2a"/>
    <ds:schemaRef ds:uri="http://purl.org/dc/dcmitype/"/>
    <ds:schemaRef ds:uri="http://schemas.microsoft.com/office/infopath/2007/PartnerControls"/>
    <ds:schemaRef ds:uri="http://schemas.openxmlformats.org/package/2006/metadata/core-properties"/>
    <ds:schemaRef ds:uri="ceb7a9fd-44d7-4864-ae5e-63720b0bcf4d"/>
  </ds:schemaRefs>
</ds:datastoreItem>
</file>

<file path=customXml/itemProps3.xml><?xml version="1.0" encoding="utf-8"?>
<ds:datastoreItem xmlns:ds="http://schemas.openxmlformats.org/officeDocument/2006/customXml" ds:itemID="{BE8936A4-4362-4335-ADD1-3DFD050BF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95d8a-5590-43e6-9caf-55cd0f135e2a"/>
    <ds:schemaRef ds:uri="ceb7a9fd-44d7-4864-ae5e-63720b0bcf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PfHV_Praesentation (1)</Template>
  <TotalTime>0</TotalTime>
  <Words>962</Words>
  <Application>Microsoft Office PowerPoint</Application>
  <PresentationFormat>Breitbild</PresentationFormat>
  <Paragraphs>112</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Bahnschrift Light</vt:lpstr>
      <vt:lpstr>Calibri</vt:lpstr>
      <vt:lpstr>Calibri Light</vt:lpstr>
      <vt:lpstr>Symbol</vt:lpstr>
      <vt:lpstr>Neues_CD_DHB_Präsentationsvorlage_final</vt:lpstr>
      <vt:lpstr>Ausbildungskosten-entschädigung </vt:lpstr>
      <vt:lpstr>Grundsätzlich (abgebender Verein) </vt:lpstr>
      <vt:lpstr>Grundsätzlich (Passstelle)</vt:lpstr>
      <vt:lpstr>Grundsätzlich (Aufnehmender Verein)</vt:lpstr>
      <vt:lpstr>Vorrausetzungen zum Erhalt einer Ausbildungskostenpauschale</vt:lpstr>
      <vt:lpstr>Vorrausetzungen zum Erhalt einer Ausbildungskostenpauschale</vt:lpstr>
      <vt:lpstr>Berechnung der Ausbildungskostenentschädigung</vt:lpstr>
      <vt:lpstr>Berechnung der Ausbildungskostenentschädigung</vt:lpstr>
      <vt:lpstr>Berechnung der Ausbildungskostenentschädigung</vt:lpstr>
      <vt:lpstr>Sonderfälle</vt:lpstr>
      <vt:lpstr>Sonderfälle</vt:lpstr>
      <vt:lpstr>Rechtsbehelfe</vt:lpstr>
      <vt:lpstr>Quelle</vt:lpstr>
      <vt:lpstr>Berechnungsbeispiele (Männer)</vt:lpstr>
      <vt:lpstr>Berechnungsbeispiele (Frauen)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Chiara Gunst</dc:creator>
  <cp:lastModifiedBy>Chiara Gunst</cp:lastModifiedBy>
  <cp:revision>29</cp:revision>
  <dcterms:created xsi:type="dcterms:W3CDTF">2023-01-30T13:25:46Z</dcterms:created>
  <dcterms:modified xsi:type="dcterms:W3CDTF">2023-02-13T14:00:10Z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0x0101007215C5CA598B1E499C8E1B0907714852</vt:lpwstr>
  </property>
</Properties>
</file>